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7" r:id="rId8"/>
    <p:sldId id="273" r:id="rId9"/>
    <p:sldId id="265" r:id="rId10"/>
    <p:sldId id="266" r:id="rId11"/>
    <p:sldId id="268" r:id="rId12"/>
    <p:sldId id="269" r:id="rId13"/>
    <p:sldId id="272" r:id="rId14"/>
    <p:sldId id="274" r:id="rId15"/>
  </p:sldIdLst>
  <p:sldSz cx="12192000" cy="6858000"/>
  <p:notesSz cx="6954838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>
        <p:scale>
          <a:sx n="66" d="100"/>
          <a:sy n="66" d="100"/>
        </p:scale>
        <p:origin x="-30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40175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240B2-1733-468A-9199-50B29FC8A8A9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40175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C0820-ADA5-4CAC-A290-A1F32216A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2078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40175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588FF-6AB9-4015-99CA-246866292938}" type="datetimeFigureOut">
              <a:rPr lang="en-US" smtClean="0"/>
              <a:t>7/19/2014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698500"/>
            <a:ext cx="6205538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21188"/>
            <a:ext cx="5564188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40175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F0A14-013B-47CB-8BD7-E9F5474BC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2957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1</a:t>
            </a:fld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40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13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84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29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07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35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29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18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20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94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4650" y="698500"/>
            <a:ext cx="6205538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6F0A14-013B-47CB-8BD7-E9F5474BCA4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35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A2607C22-693D-43DD-B1EF-9692D82E0B19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700778-D4F7-477B-B8DD-435595C8FAD4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8C1E2C78-EC7F-4391-BBCC-2CD7ABEFDC06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3AEF5-D71A-4755-9BE2-AFF25DADF92F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11B3-73F1-4655-AEBC-94560EB0BE43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32D237-203A-4D33-B04B-ECF3C2894DB8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2B154-AEE5-452B-A2ED-D789E12D5063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DB1089-04B6-47CA-B6FB-2E669C5E6F12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A9E0A6-0A29-4627-BFF5-E169C382E033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EA762-67E4-48FB-9368-9910F6F39BE0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8C47-91CB-423F-A061-F34A1C951189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6C42E13-C4F2-400F-B07D-18843F602CCC}" type="datetime1">
              <a:rPr lang="en-US" smtClean="0"/>
              <a:t>7/19/2014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ocqueconsultant@gmail.com-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139365" y="368972"/>
            <a:ext cx="9144000" cy="43153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4420" y="368972"/>
            <a:ext cx="9014575" cy="360860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>KẾ </a:t>
            </a:r>
            <a:r>
              <a:rPr lang="en-US" sz="2800" b="1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>HOẠCH </a:t>
            </a:r>
            <a:r>
              <a:rPr lang="en-US" sz="2800" b="1" smtClean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> XÂY </a:t>
            </a:r>
            <a:r>
              <a:rPr lang="en-US" sz="2800" b="1" dirty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>DỰNG </a:t>
            </a:r>
            <a:r>
              <a:rPr lang="en-US" sz="2800" b="1" dirty="0" smtClean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>“ CITY BRAND “</a:t>
            </a:r>
            <a:r>
              <a:rPr lang="en-US" sz="2800" dirty="0" smtClean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>TỔ </a:t>
            </a:r>
            <a:r>
              <a:rPr lang="en-US" sz="2800" b="1" dirty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>CHỨC – THỰC </a:t>
            </a:r>
            <a:r>
              <a:rPr lang="en-US" sz="2800" b="1" dirty="0" smtClean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>HIỆN – TIẾP THỊ </a:t>
            </a:r>
            <a:r>
              <a:rPr lang="en-US" sz="2800" dirty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  <a:t>     “THƯƠNG  HIỆU  THÀNH  PHỐ”</a:t>
            </a:r>
            <a:br>
              <a:rPr lang="en-US" sz="2800" b="1" dirty="0" smtClean="0">
                <a:solidFill>
                  <a:srgbClr val="7030A0"/>
                </a:solidFill>
                <a:latin typeface="Arial Rounded MT Bold" pitchFamily="34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7030A0"/>
              </a:solidFill>
              <a:latin typeface="Arial Rounded MT Bold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>
                <a:solidFill>
                  <a:schemeClr val="tx1"/>
                </a:solidFill>
              </a:rPr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708" y="5808696"/>
            <a:ext cx="1127293" cy="104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139368" y="5914582"/>
            <a:ext cx="8112217" cy="837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>
              <a:lnSpc>
                <a:spcPct val="100000"/>
              </a:lnSpc>
              <a:spcBef>
                <a:spcPts val="0"/>
              </a:spcBef>
            </a:pPr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    </a:t>
            </a:r>
            <a:r>
              <a:rPr lang="en-US" sz="1100" b="1" spc="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11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spc="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sĩ</a:t>
            </a:r>
            <a:r>
              <a:rPr lang="en-US" sz="11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100" b="1" spc="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mộc</a:t>
            </a:r>
            <a:r>
              <a:rPr lang="en-US" sz="11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spc="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quế</a:t>
            </a:r>
            <a:r>
              <a:rPr lang="en-US" sz="11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spc="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11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spc="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hữu</a:t>
            </a:r>
            <a:r>
              <a:rPr lang="en-US" sz="11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spc="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11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spc="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quyển</a:t>
            </a:r>
            <a:r>
              <a:rPr lang="en-US" sz="1200" b="1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b="1" spc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>
              <a:lnSpc>
                <a:spcPct val="100000"/>
              </a:lnSpc>
              <a:spcBef>
                <a:spcPts val="0"/>
              </a:spcBef>
            </a:pPr>
            <a:r>
              <a:rPr lang="en-US" sz="1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: 74/25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Trương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Dung –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Phường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–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Q.Phú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Nhuận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TP.Hồ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Minh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</a:pP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Thoại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0916.139.455- Email: </a:t>
            </a:r>
            <a:r>
              <a:rPr lang="en-US" sz="1100" cap="none" spc="3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mocqueconsultant@gmail.com-</a:t>
            </a:r>
            <a:r>
              <a:rPr lang="en-US" sz="1100" cap="none" spc="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</a:pPr>
            <a:r>
              <a:rPr lang="en-US" sz="11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sz="1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Web: tsmocque.com ; hoconlinecungmocque.com;  phattrienmientrung.com; </a:t>
            </a:r>
            <a:r>
              <a:rPr lang="en-US" sz="1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vit-hoptacquocte.com 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</a:pPr>
            <a:endParaRPr lang="en-US" sz="10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38390" y="4306927"/>
            <a:ext cx="2714172" cy="377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Mỹ</a:t>
            </a:r>
            <a:r>
              <a:rPr lang="en-US" dirty="0" smtClean="0"/>
              <a:t> </a:t>
            </a:r>
            <a:r>
              <a:rPr lang="en-US" dirty="0" err="1" smtClean="0"/>
              <a:t>Tho</a:t>
            </a:r>
            <a:r>
              <a:rPr lang="en-US" dirty="0" smtClean="0"/>
              <a:t>, </a:t>
            </a:r>
            <a:r>
              <a:rPr lang="en-US" dirty="0" err="1" smtClean="0"/>
              <a:t>tháng</a:t>
            </a:r>
            <a:r>
              <a:rPr lang="en-US" dirty="0" smtClean="0"/>
              <a:t> 7-2014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2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79619" y="1098525"/>
            <a:ext cx="9906764" cy="500436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Từ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năm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1990….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TS.Mộc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Quế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đã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nghiên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cứu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và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dạy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học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các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giáo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trình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</a:p>
          <a:p>
            <a:pPr marL="0" lv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Vừa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</a:t>
            </a: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Hữu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Sỡ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Hữu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Viết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xuất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bản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cuốn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…….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983" y="5662025"/>
            <a:ext cx="811237" cy="75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7115" y="239155"/>
            <a:ext cx="3826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PHẦN I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MỞ ĐẦU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21257" y="6039582"/>
            <a:ext cx="450726" cy="377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39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60321" y="675253"/>
            <a:ext cx="8487091" cy="40655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xẻ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tịch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ngũ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lĩnh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tịch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7658" y="5627079"/>
            <a:ext cx="850700" cy="69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630659" y="4732825"/>
            <a:ext cx="7652824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 defTabSz="914400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q"/>
            </a:pP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spcBef>
                <a:spcPts val="600"/>
              </a:spcBef>
              <a:buClr>
                <a:srgbClr val="FE8637"/>
              </a:buClr>
              <a:buSzPct val="70000"/>
            </a:pPr>
            <a:r>
              <a:rPr lang="en-US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(City Brand)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93829" y="5975254"/>
            <a:ext cx="43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66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38741" y="449178"/>
            <a:ext cx="10414475" cy="5649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PHẦN II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3 BƯỚC LẬP KẾ HOẠCH XÂY DỰNG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THƯƠNG HIỆU THÀNH PHỐ 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: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		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ít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		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Cán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bộ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TP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		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		</a:t>
            </a:r>
            <a:r>
              <a:rPr lang="en-US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		</a:t>
            </a:r>
            <a:r>
              <a:rPr lang="en-US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3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		</a:t>
            </a:r>
            <a:r>
              <a:rPr lang="en-US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360" y="5598946"/>
            <a:ext cx="838787" cy="78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33379" y="5728956"/>
            <a:ext cx="8947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10276114" y="5913622"/>
            <a:ext cx="57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40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77440" y="1411472"/>
            <a:ext cx="8947053" cy="4360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/>
              <a:buChar char="Ä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UBND TP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Đô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City Brand). 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(MPED)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031" y="5641152"/>
            <a:ext cx="889289" cy="82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76622" y="768423"/>
            <a:ext cx="19665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: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0160000" y="5936343"/>
            <a:ext cx="655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1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732" y="110517"/>
            <a:ext cx="9905999" cy="937566"/>
          </a:xfrm>
        </p:spPr>
        <p:txBody>
          <a:bodyPr>
            <a:normAutofit/>
          </a:bodyPr>
          <a:lstStyle/>
          <a:p>
            <a:r>
              <a:rPr lang="en-US" sz="2200" b="1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200" b="1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en-US" sz="2200" b="1" cap="none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8420" y="870857"/>
            <a:ext cx="8876713" cy="51234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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Mời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giàu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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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(City Brand)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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&amp;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chương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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chuỗi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thần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Giàu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233" y="5577440"/>
            <a:ext cx="895643" cy="83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08296" y="5686503"/>
            <a:ext cx="91299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0438229" y="5994280"/>
            <a:ext cx="347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1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1771" y="379829"/>
            <a:ext cx="10542047" cy="5894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PHẦN III :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5 CÔNG CỤ : TỔ CHỨC , TIẾP THỊ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“THƯƠNG HIỆU THÀNH PHỐ”</a:t>
            </a:r>
            <a:endParaRPr lang="en-US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2"/>
              </a:rPr>
              <a:t>	A.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tin 		-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Networks	-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5.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Tuyên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miệng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quyện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sâu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Đô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Lãnh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887" y="5608904"/>
            <a:ext cx="887951" cy="82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305143" y="6022164"/>
            <a:ext cx="682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11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52027" y="351692"/>
            <a:ext cx="9931791" cy="63137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xuyên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marL="0" indent="0">
              <a:buNone/>
            </a:pPr>
            <a:endParaRPr lang="en-US" sz="2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	            	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chi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kèm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trù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cán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huấn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tuyên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Ban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lễ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ghép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Ban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đạo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144" y="5526048"/>
            <a:ext cx="827316" cy="77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5771" y="6296128"/>
            <a:ext cx="37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03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41412" y="705857"/>
            <a:ext cx="9085800" cy="53420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2"/>
              </a:rPr>
              <a:t>		1.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Huấn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		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		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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nghề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     		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CLB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2"/>
              </a:rPr>
              <a:t>2.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mạnh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 2"/>
              </a:rPr>
              <a:t>3.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Huấn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City Brand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086" y="5524881"/>
            <a:ext cx="870859" cy="81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189029" y="5930186"/>
            <a:ext cx="39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62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59990" y="609604"/>
            <a:ext cx="9847385" cy="55505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giao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5.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6.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lực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7.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biệt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Xã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	   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Doanh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nghiệp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740" y="5646762"/>
            <a:ext cx="867508" cy="807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06743" y="6050508"/>
            <a:ext cx="483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5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41366" y="2271129"/>
            <a:ext cx="9905999" cy="3881062"/>
          </a:xfrm>
        </p:spPr>
        <p:txBody>
          <a:bodyPr>
            <a:normAutofit/>
          </a:bodyPr>
          <a:lstStyle/>
          <a:p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Giai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: 4 </a:t>
            </a:r>
            <a:r>
              <a:rPr lang="en-US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Tỉnh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 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kỹ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tầng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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b="1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  Song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song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với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Chiến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lược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(MPED)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  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ACVN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mở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hoạch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114" y="5514388"/>
            <a:ext cx="910114" cy="84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88505" y="268463"/>
            <a:ext cx="4260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PHẦN </a:t>
            </a:r>
            <a:r>
              <a:rPr lang="en-US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IV: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9993" y="950466"/>
            <a:ext cx="101287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Để</a:t>
            </a:r>
            <a:r>
              <a:rPr lang="en-US" sz="2400" dirty="0" smtClean="0"/>
              <a:t> </a:t>
            </a:r>
            <a:r>
              <a:rPr lang="en-US" sz="2400" dirty="0" err="1" smtClean="0"/>
              <a:t>tạo</a:t>
            </a:r>
            <a:r>
              <a:rPr lang="en-US" sz="2400" dirty="0" smtClean="0"/>
              <a:t> </a:t>
            </a:r>
            <a:r>
              <a:rPr lang="en-US" sz="2400" dirty="0" err="1" smtClean="0"/>
              <a:t>lợi</a:t>
            </a:r>
            <a:r>
              <a:rPr lang="en-US" sz="2400" dirty="0" smtClean="0"/>
              <a:t> </a:t>
            </a:r>
            <a:r>
              <a:rPr lang="en-US" sz="2400" dirty="0" err="1" smtClean="0"/>
              <a:t>thế</a:t>
            </a:r>
            <a:r>
              <a:rPr lang="en-US" sz="2400" dirty="0" smtClean="0"/>
              <a:t> </a:t>
            </a:r>
            <a:r>
              <a:rPr lang="en-US" sz="2400" dirty="0" err="1" smtClean="0"/>
              <a:t>cạnh</a:t>
            </a:r>
            <a:r>
              <a:rPr lang="en-US" sz="2400" dirty="0" smtClean="0"/>
              <a:t> </a:t>
            </a:r>
            <a:r>
              <a:rPr lang="en-US" sz="2400" dirty="0" err="1" smtClean="0"/>
              <a:t>tranh</a:t>
            </a:r>
            <a:r>
              <a:rPr lang="en-US" sz="2400" dirty="0" smtClean="0"/>
              <a:t>, </a:t>
            </a:r>
            <a:r>
              <a:rPr lang="en-US" sz="2400" dirty="0" err="1" smtClean="0"/>
              <a:t>phát</a:t>
            </a:r>
            <a:r>
              <a:rPr lang="en-US" sz="2400" dirty="0" smtClean="0"/>
              <a:t> </a:t>
            </a:r>
            <a:r>
              <a:rPr lang="en-US" sz="2400" dirty="0" err="1" smtClean="0"/>
              <a:t>triển</a:t>
            </a:r>
            <a:r>
              <a:rPr lang="en-US" sz="2400" dirty="0" smtClean="0"/>
              <a:t> </a:t>
            </a:r>
            <a:r>
              <a:rPr lang="en-US" sz="2400" dirty="0" err="1" smtClean="0"/>
              <a:t>kinh</a:t>
            </a:r>
            <a:r>
              <a:rPr lang="en-US" sz="2400" dirty="0" smtClean="0"/>
              <a:t> </a:t>
            </a:r>
            <a:r>
              <a:rPr lang="en-US" sz="2400" dirty="0" err="1" smtClean="0"/>
              <a:t>tế</a:t>
            </a:r>
            <a:r>
              <a:rPr lang="en-US" sz="2400" dirty="0" smtClean="0"/>
              <a:t> </a:t>
            </a:r>
            <a:r>
              <a:rPr lang="en-US" sz="2400" dirty="0" err="1" smtClean="0"/>
              <a:t>địa</a:t>
            </a:r>
            <a:r>
              <a:rPr lang="en-US" sz="2400" dirty="0" smtClean="0"/>
              <a:t> </a:t>
            </a:r>
            <a:r>
              <a:rPr lang="en-US" sz="2400" dirty="0" err="1" smtClean="0"/>
              <a:t>phương</a:t>
            </a:r>
            <a:r>
              <a:rPr lang="en-US" sz="2400" dirty="0" smtClean="0"/>
              <a:t> </a:t>
            </a:r>
            <a:r>
              <a:rPr lang="en-US" sz="2400" dirty="0" err="1" smtClean="0"/>
              <a:t>phải</a:t>
            </a:r>
            <a:r>
              <a:rPr lang="en-US" sz="2400" dirty="0" smtClean="0"/>
              <a:t> </a:t>
            </a:r>
            <a:r>
              <a:rPr lang="en-US" sz="2400" dirty="0" err="1" smtClean="0"/>
              <a:t>xây</a:t>
            </a:r>
            <a:r>
              <a:rPr lang="en-US" sz="2400" dirty="0" smtClean="0"/>
              <a:t> </a:t>
            </a:r>
            <a:r>
              <a:rPr lang="en-US" sz="2400" dirty="0" err="1" smtClean="0"/>
              <a:t>dựng</a:t>
            </a:r>
            <a:r>
              <a:rPr lang="en-US" sz="2400" dirty="0" smtClean="0"/>
              <a:t> </a:t>
            </a:r>
            <a:r>
              <a:rPr lang="en-US" sz="2400" dirty="0" err="1" smtClean="0"/>
              <a:t>Thương</a:t>
            </a:r>
            <a:r>
              <a:rPr lang="en-US" sz="2400" dirty="0" smtClean="0"/>
              <a:t> </a:t>
            </a:r>
            <a:r>
              <a:rPr lang="en-US" sz="2400" dirty="0" err="1" smtClean="0"/>
              <a:t>hiệu</a:t>
            </a:r>
            <a:r>
              <a:rPr lang="en-US" sz="2400" dirty="0" smtClean="0"/>
              <a:t> </a:t>
            </a:r>
            <a:r>
              <a:rPr lang="en-US" sz="2400" dirty="0" err="1" smtClean="0"/>
              <a:t>Thành</a:t>
            </a:r>
            <a:r>
              <a:rPr lang="en-US" sz="2400" dirty="0" smtClean="0"/>
              <a:t> </a:t>
            </a:r>
            <a:r>
              <a:rPr lang="en-US" sz="2400" dirty="0" err="1" smtClean="0"/>
              <a:t>phố</a:t>
            </a:r>
            <a:r>
              <a:rPr lang="en-US" sz="2400" dirty="0" smtClean="0"/>
              <a:t>  </a:t>
            </a:r>
          </a:p>
          <a:p>
            <a:r>
              <a:rPr lang="en-US" sz="2400" dirty="0" err="1" smtClean="0"/>
              <a:t>Nếu</a:t>
            </a:r>
            <a:r>
              <a:rPr lang="en-US" sz="2400" dirty="0" smtClean="0"/>
              <a:t> </a:t>
            </a:r>
            <a:r>
              <a:rPr lang="en-US" sz="2400" dirty="0" err="1" smtClean="0"/>
              <a:t>muốn</a:t>
            </a:r>
            <a:r>
              <a:rPr lang="en-US" sz="2400" dirty="0" smtClean="0"/>
              <a:t> </a:t>
            </a:r>
            <a:r>
              <a:rPr lang="en-US" sz="2400" dirty="0" err="1" smtClean="0"/>
              <a:t>vậy</a:t>
            </a:r>
            <a:r>
              <a:rPr lang="en-US" sz="2400" dirty="0" smtClean="0"/>
              <a:t> </a:t>
            </a:r>
            <a:r>
              <a:rPr lang="en-US" sz="2400" dirty="0" err="1" smtClean="0"/>
              <a:t>xin</a:t>
            </a:r>
            <a:r>
              <a:rPr lang="en-US" sz="2400" dirty="0" smtClean="0"/>
              <a:t> </a:t>
            </a:r>
            <a:r>
              <a:rPr lang="en-US" sz="2400" dirty="0" err="1" smtClean="0"/>
              <a:t>thực</a:t>
            </a:r>
            <a:r>
              <a:rPr lang="en-US" sz="2400" dirty="0" smtClean="0"/>
              <a:t> </a:t>
            </a:r>
            <a:r>
              <a:rPr lang="en-US" sz="2400" dirty="0" err="1" smtClean="0"/>
              <a:t>hiện</a:t>
            </a:r>
            <a:r>
              <a:rPr lang="en-US" sz="2400" dirty="0" smtClean="0"/>
              <a:t> 3 </a:t>
            </a:r>
            <a:r>
              <a:rPr lang="en-US" sz="2400" dirty="0" err="1" smtClean="0"/>
              <a:t>giai</a:t>
            </a:r>
            <a:r>
              <a:rPr lang="en-US" sz="2400" dirty="0" smtClean="0"/>
              <a:t> </a:t>
            </a:r>
            <a:r>
              <a:rPr lang="en-US" sz="2400" dirty="0" err="1" smtClean="0"/>
              <a:t>đoạn</a:t>
            </a:r>
            <a:r>
              <a:rPr lang="en-US" sz="2400" dirty="0" smtClean="0"/>
              <a:t> ( </a:t>
            </a:r>
            <a:r>
              <a:rPr lang="en-US" sz="2400" dirty="0" err="1" smtClean="0"/>
              <a:t>trong</a:t>
            </a:r>
            <a:r>
              <a:rPr lang="en-US" sz="2400" dirty="0" smtClean="0"/>
              <a:t> 1 </a:t>
            </a:r>
            <a:r>
              <a:rPr lang="en-US" sz="2400" dirty="0" err="1" smtClean="0"/>
              <a:t>năm</a:t>
            </a:r>
            <a:r>
              <a:rPr lang="en-US" sz="2400" dirty="0" smtClean="0"/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7143" y="5727042"/>
            <a:ext cx="624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64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87451" y="501126"/>
            <a:ext cx="9905999" cy="51777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Giai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: 6 </a:t>
            </a:r>
            <a:r>
              <a:rPr lang="en-US" sz="28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Triễn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5.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cố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xúc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“</a:t>
            </a:r>
            <a:r>
              <a:rPr lang="en-US" sz="28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r>
              <a:rPr lang="en-US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</a:t>
            </a:r>
            <a:r>
              <a:rPr lang="en-US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171" y="5532849"/>
            <a:ext cx="859093" cy="79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174514" y="6110514"/>
            <a:ext cx="566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75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675" y="185381"/>
            <a:ext cx="9905999" cy="1066644"/>
          </a:xfrm>
        </p:spPr>
        <p:txBody>
          <a:bodyPr>
            <a:normAutofit/>
          </a:bodyPr>
          <a:lstStyle/>
          <a:p>
            <a:r>
              <a:rPr lang="en-US" sz="2800" b="1" u="sng" cap="none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Giai</a:t>
            </a:r>
            <a:r>
              <a:rPr lang="en-US" sz="2800" b="1" u="sng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cap="none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2800" b="1" u="sng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 : 2 </a:t>
            </a:r>
            <a:r>
              <a:rPr lang="en-US" sz="2800" b="1" u="sng" cap="none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tháng</a:t>
            </a:r>
            <a:r>
              <a:rPr lang="en-US" sz="2800" b="1" u="sng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13554" y="1668889"/>
            <a:ext cx="9905999" cy="4696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		1.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Kêu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gọi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tư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		2.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Lễ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đậm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nét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lịch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vùng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		3.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kiện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tôn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vinh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   	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		4.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Khen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thưởng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		5.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ngân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sách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		6.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nhuận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doanh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nghiệp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		7.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vấn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kinh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tế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đô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thị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duy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trì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lâu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  <p:pic>
        <p:nvPicPr>
          <p:cNvPr id="4" name="Picture 2" descr="C:\Users\ADMIN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596" y="5582420"/>
            <a:ext cx="774651" cy="72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232570" y="6108578"/>
            <a:ext cx="633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4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1" y="703385"/>
            <a:ext cx="10827435" cy="57705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Đô</a:t>
            </a:r>
            <a:r>
              <a:rPr lang="en-US" dirty="0" smtClean="0"/>
              <a:t> </a:t>
            </a:r>
            <a:r>
              <a:rPr lang="en-US" dirty="0" err="1" smtClean="0"/>
              <a:t>thị</a:t>
            </a:r>
            <a:r>
              <a:rPr lang="en-US" dirty="0" smtClean="0"/>
              <a:t>  ở  </a:t>
            </a:r>
            <a:r>
              <a:rPr lang="en-US" dirty="0" err="1" smtClean="0"/>
              <a:t>Việt</a:t>
            </a:r>
            <a:r>
              <a:rPr lang="en-US" dirty="0" smtClean="0"/>
              <a:t> Nam 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sym typeface="Wingdings"/>
              </a:rPr>
              <a:t>		</a:t>
            </a:r>
            <a:r>
              <a:rPr lang="en-US" dirty="0" err="1" smtClean="0"/>
              <a:t>Từ</a:t>
            </a:r>
            <a:r>
              <a:rPr lang="en-US" dirty="0" smtClean="0"/>
              <a:t> nay </a:t>
            </a:r>
            <a:r>
              <a:rPr lang="en-US" dirty="0" err="1" smtClean="0"/>
              <a:t>sẽ</a:t>
            </a:r>
            <a:r>
              <a:rPr lang="en-US" dirty="0" smtClean="0"/>
              <a:t> </a:t>
            </a:r>
            <a:r>
              <a:rPr lang="en-US" dirty="0" err="1" smtClean="0"/>
              <a:t>tiếp</a:t>
            </a:r>
            <a:r>
              <a:rPr lang="en-US" dirty="0" smtClean="0"/>
              <a:t> </a:t>
            </a:r>
            <a:r>
              <a:rPr lang="en-US" dirty="0" err="1" smtClean="0"/>
              <a:t>tục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rõ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đứng</a:t>
            </a:r>
            <a:r>
              <a:rPr lang="en-US" dirty="0" smtClean="0"/>
              <a:t> , </a:t>
            </a:r>
            <a:r>
              <a:rPr lang="en-US" dirty="0" err="1" smtClean="0"/>
              <a:t>dáng</a:t>
            </a:r>
            <a:r>
              <a:rPr lang="en-US" dirty="0" smtClean="0"/>
              <a:t> </a:t>
            </a:r>
            <a:r>
              <a:rPr lang="en-US" dirty="0" err="1" smtClean="0"/>
              <a:t>đứng</a:t>
            </a:r>
            <a:r>
              <a:rPr lang="en-US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sym typeface="Wingdings"/>
              </a:rPr>
              <a:t>		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Thương</a:t>
            </a:r>
            <a:r>
              <a:rPr lang="en-US" dirty="0" smtClean="0"/>
              <a:t> </a:t>
            </a:r>
            <a:r>
              <a:rPr lang="en-US" dirty="0" err="1" smtClean="0"/>
              <a:t>hiệu</a:t>
            </a:r>
            <a:r>
              <a:rPr lang="en-US" dirty="0" smtClean="0"/>
              <a:t> </a:t>
            </a:r>
            <a:r>
              <a:rPr lang="en-US" dirty="0" err="1" smtClean="0"/>
              <a:t>trên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</a:t>
            </a:r>
            <a:r>
              <a:rPr lang="en-US" dirty="0" err="1" smtClean="0"/>
              <a:t>Đô</a:t>
            </a:r>
            <a:r>
              <a:rPr lang="en-US" dirty="0" smtClean="0"/>
              <a:t> </a:t>
            </a:r>
            <a:r>
              <a:rPr lang="en-US" dirty="0" err="1" smtClean="0"/>
              <a:t>thi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Giới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B050"/>
                </a:solidFill>
              </a:rPr>
              <a:t>	</a:t>
            </a:r>
            <a:r>
              <a:rPr lang="en-US" dirty="0" smtClean="0"/>
              <a:t>            ……  </a:t>
            </a:r>
            <a:r>
              <a:rPr lang="en-US" sz="2800" b="1" i="1" dirty="0" err="1" smtClean="0"/>
              <a:t>Cám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ơn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các</a:t>
            </a:r>
            <a:r>
              <a:rPr lang="en-US" sz="2800" b="1" i="1" dirty="0" smtClean="0"/>
              <a:t> Đ/c </a:t>
            </a:r>
            <a:r>
              <a:rPr lang="en-US" sz="2800" b="1" i="1" dirty="0" err="1" smtClean="0"/>
              <a:t>đã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chú</a:t>
            </a:r>
            <a:r>
              <a:rPr lang="en-US" sz="2800" b="1" i="1" dirty="0" smtClean="0"/>
              <a:t> ý </a:t>
            </a:r>
          </a:p>
          <a:p>
            <a:pPr marL="0" indent="0" algn="ctr">
              <a:buNone/>
            </a:pPr>
            <a:r>
              <a:rPr lang="en-US" sz="2800" b="1" i="1" dirty="0"/>
              <a:t>	</a:t>
            </a:r>
            <a:r>
              <a:rPr lang="en-US" sz="2800" b="1" i="1" dirty="0" smtClean="0"/>
              <a:t>	              </a:t>
            </a:r>
            <a:r>
              <a:rPr lang="en-US" sz="2800" b="1" i="1" dirty="0" err="1" smtClean="0"/>
              <a:t>và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cùng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nghiên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cứu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thực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hiện</a:t>
            </a:r>
            <a:endParaRPr lang="en-US" sz="2800" b="1" i="1" dirty="0"/>
          </a:p>
          <a:p>
            <a:pPr marL="0" indent="0" algn="ctr">
              <a:buNone/>
            </a:pPr>
            <a:r>
              <a:rPr lang="en-US" sz="2800" b="1" i="1" dirty="0" smtClean="0"/>
              <a:t>		                 </a:t>
            </a:r>
            <a:r>
              <a:rPr lang="en-US" sz="2800" b="1" i="1" dirty="0" err="1" smtClean="0"/>
              <a:t>Xin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Chúc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Thành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công</a:t>
            </a:r>
            <a:r>
              <a:rPr lang="en-US" sz="2800" b="1" i="1" dirty="0" smtClean="0"/>
              <a:t>!....</a:t>
            </a:r>
            <a:endParaRPr lang="en-US" sz="28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2" descr="C:\Users\ADMIN\Downloads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596" y="5582420"/>
            <a:ext cx="774651" cy="72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363200" y="5942949"/>
            <a:ext cx="50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279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1232</TotalTime>
  <Words>602</Words>
  <Application>Microsoft Office PowerPoint</Application>
  <PresentationFormat>Custom</PresentationFormat>
  <Paragraphs>176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 3 Bước lập KẾ HOẠCH  XÂY DỰNG “ CITY BRAND “   5 Công cụ TỔ CHỨC – THỰC HIỆN – TIẾP THỊ       “THƯƠNG  HIỆU  THÀNH  PHỐ” </vt:lpstr>
      <vt:lpstr>PowerPoint Presentation</vt:lpstr>
      <vt:lpstr>PowerPoint Presentation</vt:lpstr>
      <vt:lpstr>PowerPoint Presentation</vt:lpstr>
      <vt:lpstr>PowerPoint Presentation</vt:lpstr>
      <vt:lpstr>Bước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Giai đoạn 3 : 2 tháng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BƯỚC LẬP “KẾ HOẠCH XÂY DỰNG   CITY BRAND – THƯƠNG HIỆU THÀNH PHỐ”            4 CÔNG CỤ TỔ CHỨC – THỰC HIỆN ĐỂ THÀNH PHỐ</dc:title>
  <dc:creator>Minh Tùng Bùi</dc:creator>
  <cp:lastModifiedBy>oanh</cp:lastModifiedBy>
  <cp:revision>85</cp:revision>
  <cp:lastPrinted>2014-07-18T10:33:38Z</cp:lastPrinted>
  <dcterms:created xsi:type="dcterms:W3CDTF">2014-07-16T23:25:48Z</dcterms:created>
  <dcterms:modified xsi:type="dcterms:W3CDTF">2014-07-19T12:39:10Z</dcterms:modified>
</cp:coreProperties>
</file>