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761163" cy="9942513"/>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4" d="100"/>
          <a:sy n="74" d="100"/>
        </p:scale>
        <p:origin x="-312" y="-4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29837" cy="497126"/>
          </a:xfrm>
          <a:prstGeom prst="rect">
            <a:avLst/>
          </a:prstGeom>
        </p:spPr>
        <p:txBody>
          <a:bodyPr vert="horz" lIns="91440" tIns="45720" rIns="91440" bIns="45720" rtlCol="0"/>
          <a:lstStyle>
            <a:lvl1pPr algn="l">
              <a:defRPr sz="1200"/>
            </a:lvl1pPr>
          </a:lstStyle>
          <a:p>
            <a:endParaRPr lang="vi-VN"/>
          </a:p>
        </p:txBody>
      </p:sp>
      <p:sp>
        <p:nvSpPr>
          <p:cNvPr id="3" name="Date Placeholder 2"/>
          <p:cNvSpPr>
            <a:spLocks noGrp="1"/>
          </p:cNvSpPr>
          <p:nvPr>
            <p:ph type="dt" idx="1"/>
          </p:nvPr>
        </p:nvSpPr>
        <p:spPr>
          <a:xfrm>
            <a:off x="3829761" y="0"/>
            <a:ext cx="2929837" cy="497126"/>
          </a:xfrm>
          <a:prstGeom prst="rect">
            <a:avLst/>
          </a:prstGeom>
        </p:spPr>
        <p:txBody>
          <a:bodyPr vert="horz" lIns="91440" tIns="45720" rIns="91440" bIns="45720" rtlCol="0"/>
          <a:lstStyle>
            <a:lvl1pPr algn="r">
              <a:defRPr sz="1200"/>
            </a:lvl1pPr>
          </a:lstStyle>
          <a:p>
            <a:fld id="{01F3D4C0-78E2-4779-AC4A-3C9F2D940A78}" type="datetimeFigureOut">
              <a:rPr lang="vi-VN" smtClean="0"/>
              <a:t>25/06/2014</a:t>
            </a:fld>
            <a:endParaRPr lang="vi-VN"/>
          </a:p>
        </p:txBody>
      </p:sp>
      <p:sp>
        <p:nvSpPr>
          <p:cNvPr id="4" name="Slide Image Placeholder 3"/>
          <p:cNvSpPr>
            <a:spLocks noGrp="1" noRot="1" noChangeAspect="1"/>
          </p:cNvSpPr>
          <p:nvPr>
            <p:ph type="sldImg" idx="2"/>
          </p:nvPr>
        </p:nvSpPr>
        <p:spPr>
          <a:xfrm>
            <a:off x="896938" y="746125"/>
            <a:ext cx="4967287" cy="3727450"/>
          </a:xfrm>
          <a:prstGeom prst="rect">
            <a:avLst/>
          </a:prstGeom>
          <a:noFill/>
          <a:ln w="12700">
            <a:solidFill>
              <a:prstClr val="black"/>
            </a:solidFill>
          </a:ln>
        </p:spPr>
        <p:txBody>
          <a:bodyPr vert="horz" lIns="91440" tIns="45720" rIns="91440" bIns="45720" rtlCol="0" anchor="ctr"/>
          <a:lstStyle/>
          <a:p>
            <a:endParaRPr lang="vi-VN"/>
          </a:p>
        </p:txBody>
      </p:sp>
      <p:sp>
        <p:nvSpPr>
          <p:cNvPr id="5" name="Notes Placeholder 4"/>
          <p:cNvSpPr>
            <a:spLocks noGrp="1"/>
          </p:cNvSpPr>
          <p:nvPr>
            <p:ph type="body" sz="quarter" idx="3"/>
          </p:nvPr>
        </p:nvSpPr>
        <p:spPr>
          <a:xfrm>
            <a:off x="676117" y="4722694"/>
            <a:ext cx="5408930" cy="4474131"/>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6" name="Footer Placeholder 5"/>
          <p:cNvSpPr>
            <a:spLocks noGrp="1"/>
          </p:cNvSpPr>
          <p:nvPr>
            <p:ph type="ftr" sz="quarter" idx="4"/>
          </p:nvPr>
        </p:nvSpPr>
        <p:spPr>
          <a:xfrm>
            <a:off x="0" y="9443662"/>
            <a:ext cx="2929837" cy="497126"/>
          </a:xfrm>
          <a:prstGeom prst="rect">
            <a:avLst/>
          </a:prstGeom>
        </p:spPr>
        <p:txBody>
          <a:bodyPr vert="horz" lIns="91440" tIns="45720" rIns="91440" bIns="45720" rtlCol="0" anchor="b"/>
          <a:lstStyle>
            <a:lvl1pPr algn="l">
              <a:defRPr sz="1200"/>
            </a:lvl1pPr>
          </a:lstStyle>
          <a:p>
            <a:endParaRPr lang="vi-VN"/>
          </a:p>
        </p:txBody>
      </p:sp>
      <p:sp>
        <p:nvSpPr>
          <p:cNvPr id="7" name="Slide Number Placeholder 6"/>
          <p:cNvSpPr>
            <a:spLocks noGrp="1"/>
          </p:cNvSpPr>
          <p:nvPr>
            <p:ph type="sldNum" sz="quarter" idx="5"/>
          </p:nvPr>
        </p:nvSpPr>
        <p:spPr>
          <a:xfrm>
            <a:off x="3829761" y="9443662"/>
            <a:ext cx="2929837" cy="497126"/>
          </a:xfrm>
          <a:prstGeom prst="rect">
            <a:avLst/>
          </a:prstGeom>
        </p:spPr>
        <p:txBody>
          <a:bodyPr vert="horz" lIns="91440" tIns="45720" rIns="91440" bIns="45720" rtlCol="0" anchor="b"/>
          <a:lstStyle>
            <a:lvl1pPr algn="r">
              <a:defRPr sz="1200"/>
            </a:lvl1pPr>
          </a:lstStyle>
          <a:p>
            <a:fld id="{458D2F61-5CFB-4918-8E35-771884E4D6C0}" type="slidenum">
              <a:rPr lang="vi-VN" smtClean="0"/>
              <a:t>‹#›</a:t>
            </a:fld>
            <a:endParaRPr lang="vi-VN"/>
          </a:p>
        </p:txBody>
      </p:sp>
    </p:spTree>
    <p:extLst>
      <p:ext uri="{BB962C8B-B14F-4D97-AF65-F5344CB8AC3E}">
        <p14:creationId xmlns:p14="http://schemas.microsoft.com/office/powerpoint/2010/main" val="28658777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6A84B6A0-5F83-414A-915D-1957370E8EBA}" type="datetime1">
              <a:rPr lang="vi-VN" smtClean="0"/>
              <a:t>25/06/2014</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A959E050-AE6F-42B4-A55B-C207FB9FB35E}" type="slidenum">
              <a:rPr lang="vi-VN" smtClean="0"/>
              <a:t>‹#›</a:t>
            </a:fld>
            <a:endParaRPr lang="vi-VN"/>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EBD6C76-9199-432B-87FD-CF6EA49F791F}" type="datetime1">
              <a:rPr lang="vi-VN" smtClean="0"/>
              <a:t>25/06/2014</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A959E050-AE6F-42B4-A55B-C207FB9FB35E}" type="slidenum">
              <a:rPr lang="vi-VN" smtClean="0"/>
              <a:t>‹#›</a:t>
            </a:fld>
            <a:endParaRPr lang="vi-VN"/>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en-US" smtClean="0"/>
              <a:t>Click to edit Master title style</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1B1B33B-46CA-4D2F-81D4-3EEA3CEA38F2}" type="datetime1">
              <a:rPr lang="vi-VN" smtClean="0"/>
              <a:t>25/06/2014</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A959E050-AE6F-42B4-A55B-C207FB9FB35E}" type="slidenum">
              <a:rPr lang="vi-VN" smtClean="0"/>
              <a:t>‹#›</a:t>
            </a:fld>
            <a:endParaRPr lang="vi-VN"/>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0A1BD3F0-0A1F-4776-BB90-0DAFB6E9EFC7}" type="datetime1">
              <a:rPr lang="vi-VN" smtClean="0"/>
              <a:t>25/06/2014</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A959E050-AE6F-42B4-A55B-C207FB9FB35E}" type="slidenum">
              <a:rPr lang="vi-VN" smtClean="0"/>
              <a:t>‹#›</a:t>
            </a:fld>
            <a:endParaRPr lang="vi-VN"/>
          </a:p>
        </p:txBody>
      </p:sp>
      <p:sp>
        <p:nvSpPr>
          <p:cNvPr id="8" name="Title 7"/>
          <p:cNvSpPr>
            <a:spLocks noGrp="1"/>
          </p:cNvSpPr>
          <p:nvPr>
            <p:ph type="title"/>
          </p:nvPr>
        </p:nvSpPr>
        <p:spPr/>
        <p:txBody>
          <a:bodyPr/>
          <a:lstStyle/>
          <a:p>
            <a:r>
              <a:rPr lang="en-US" smtClean="0"/>
              <a:t>Click to edit Master title style</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E26F91D-F5B8-4088-BED0-E28EC6A14B62}" type="datetime1">
              <a:rPr lang="vi-VN" smtClean="0"/>
              <a:t>25/06/2014</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A959E050-AE6F-42B4-A55B-C207FB9FB35E}" type="slidenum">
              <a:rPr lang="vi-VN" smtClean="0"/>
              <a:t>‹#›</a:t>
            </a:fld>
            <a:endParaRPr lang="vi-VN"/>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A7C302CD-C4B8-4527-ABC9-974EACE5C8BF}" type="datetime1">
              <a:rPr lang="vi-VN" smtClean="0"/>
              <a:t>25/06/2014</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A959E050-AE6F-42B4-A55B-C207FB9FB35E}" type="slidenum">
              <a:rPr lang="vi-VN" smtClean="0"/>
              <a:t>‹#›</a:t>
            </a:fld>
            <a:endParaRPr lang="vi-VN"/>
          </a:p>
        </p:txBody>
      </p:sp>
      <p:sp>
        <p:nvSpPr>
          <p:cNvPr id="8" name="Title 7"/>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en-US" smtClean="0"/>
              <a:t>Click to edit Master text styles</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796743B-EB4D-4477-A777-1F487B8EB737}" type="datetime1">
              <a:rPr lang="vi-VN" smtClean="0"/>
              <a:t>25/06/2014</a:t>
            </a:fld>
            <a:endParaRPr lang="vi-VN"/>
          </a:p>
        </p:txBody>
      </p:sp>
      <p:sp>
        <p:nvSpPr>
          <p:cNvPr id="8" name="Footer Placeholder 7"/>
          <p:cNvSpPr>
            <a:spLocks noGrp="1"/>
          </p:cNvSpPr>
          <p:nvPr>
            <p:ph type="ftr" sz="quarter" idx="11"/>
          </p:nvPr>
        </p:nvSpPr>
        <p:spPr/>
        <p:txBody>
          <a:bodyPr/>
          <a:lstStyle/>
          <a:p>
            <a:endParaRPr lang="vi-VN"/>
          </a:p>
        </p:txBody>
      </p:sp>
      <p:sp>
        <p:nvSpPr>
          <p:cNvPr id="9" name="Slide Number Placeholder 8"/>
          <p:cNvSpPr>
            <a:spLocks noGrp="1"/>
          </p:cNvSpPr>
          <p:nvPr>
            <p:ph type="sldNum" sz="quarter" idx="12"/>
          </p:nvPr>
        </p:nvSpPr>
        <p:spPr/>
        <p:txBody>
          <a:bodyPr/>
          <a:lstStyle/>
          <a:p>
            <a:fld id="{A959E050-AE6F-42B4-A55B-C207FB9FB35E}" type="slidenum">
              <a:rPr lang="vi-VN" smtClean="0"/>
              <a:t>‹#›</a:t>
            </a:fld>
            <a:endParaRPr lang="vi-VN"/>
          </a:p>
        </p:txBody>
      </p:sp>
      <p:sp>
        <p:nvSpPr>
          <p:cNvPr id="10" name="Title 9"/>
          <p:cNvSpPr>
            <a:spLocks noGrp="1"/>
          </p:cNvSpPr>
          <p:nvPr>
            <p:ph type="title"/>
          </p:nvPr>
        </p:nvSpPr>
        <p:spPr/>
        <p:txBody>
          <a:body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6D240DF-0D68-4E33-85B4-0BCDB36C254A}" type="datetime1">
              <a:rPr lang="vi-VN" smtClean="0"/>
              <a:t>25/06/2014</a:t>
            </a:fld>
            <a:endParaRPr lang="vi-VN"/>
          </a:p>
        </p:txBody>
      </p:sp>
      <p:sp>
        <p:nvSpPr>
          <p:cNvPr id="4" name="Footer Placeholder 3"/>
          <p:cNvSpPr>
            <a:spLocks noGrp="1"/>
          </p:cNvSpPr>
          <p:nvPr>
            <p:ph type="ftr" sz="quarter" idx="11"/>
          </p:nvPr>
        </p:nvSpPr>
        <p:spPr/>
        <p:txBody>
          <a:bodyPr/>
          <a:lstStyle/>
          <a:p>
            <a:endParaRPr lang="vi-VN"/>
          </a:p>
        </p:txBody>
      </p:sp>
      <p:sp>
        <p:nvSpPr>
          <p:cNvPr id="5" name="Slide Number Placeholder 4"/>
          <p:cNvSpPr>
            <a:spLocks noGrp="1"/>
          </p:cNvSpPr>
          <p:nvPr>
            <p:ph type="sldNum" sz="quarter" idx="12"/>
          </p:nvPr>
        </p:nvSpPr>
        <p:spPr/>
        <p:txBody>
          <a:bodyPr/>
          <a:lstStyle/>
          <a:p>
            <a:fld id="{A959E050-AE6F-42B4-A55B-C207FB9FB35E}" type="slidenum">
              <a:rPr lang="vi-VN" smtClean="0"/>
              <a:t>‹#›</a:t>
            </a:fld>
            <a:endParaRPr lang="vi-VN"/>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6681C27-D414-41B2-BEC3-D47EF6DBA3A9}" type="datetime1">
              <a:rPr lang="vi-VN" smtClean="0"/>
              <a:t>25/06/2014</a:t>
            </a:fld>
            <a:endParaRPr lang="vi-VN"/>
          </a:p>
        </p:txBody>
      </p:sp>
      <p:sp>
        <p:nvSpPr>
          <p:cNvPr id="3" name="Footer Placeholder 2"/>
          <p:cNvSpPr>
            <a:spLocks noGrp="1"/>
          </p:cNvSpPr>
          <p:nvPr>
            <p:ph type="ftr" sz="quarter" idx="11"/>
          </p:nvPr>
        </p:nvSpPr>
        <p:spPr/>
        <p:txBody>
          <a:bodyPr/>
          <a:lstStyle/>
          <a:p>
            <a:endParaRPr lang="vi-VN"/>
          </a:p>
        </p:txBody>
      </p:sp>
      <p:sp>
        <p:nvSpPr>
          <p:cNvPr id="4" name="Slide Number Placeholder 3"/>
          <p:cNvSpPr>
            <a:spLocks noGrp="1"/>
          </p:cNvSpPr>
          <p:nvPr>
            <p:ph type="sldNum" sz="quarter" idx="12"/>
          </p:nvPr>
        </p:nvSpPr>
        <p:spPr/>
        <p:txBody>
          <a:bodyPr/>
          <a:lstStyle/>
          <a:p>
            <a:fld id="{A959E050-AE6F-42B4-A55B-C207FB9FB35E}" type="slidenum">
              <a:rPr lang="vi-VN" smtClean="0"/>
              <a:t>‹#›</a:t>
            </a:fld>
            <a:endParaRPr lang="vi-VN"/>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1DF8175-34C5-4C4A-99B8-541A61F20DE7}" type="datetime1">
              <a:rPr lang="vi-VN" smtClean="0"/>
              <a:t>25/06/2014</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A959E050-AE6F-42B4-A55B-C207FB9FB35E}" type="slidenum">
              <a:rPr lang="vi-VN" smtClean="0"/>
              <a:t>‹#›</a:t>
            </a:fld>
            <a:endParaRPr lang="vi-VN"/>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850F426-58EE-4D4E-A0A6-88A7AF4C5660}" type="datetime1">
              <a:rPr lang="vi-VN" smtClean="0"/>
              <a:t>25/06/2014</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A959E050-AE6F-42B4-A55B-C207FB9FB35E}" type="slidenum">
              <a:rPr lang="vi-VN" smtClean="0"/>
              <a:t>‹#›</a:t>
            </a:fld>
            <a:endParaRPr lang="vi-VN"/>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1BDBA8DE-E6DE-4C8A-A6B8-61B457E8A564}" type="datetime1">
              <a:rPr lang="vi-VN" smtClean="0"/>
              <a:t>25/06/2014</a:t>
            </a:fld>
            <a:endParaRPr lang="vi-VN"/>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vi-VN"/>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A959E050-AE6F-42B4-A55B-C207FB9FB35E}" type="slidenum">
              <a:rPr lang="vi-VN" smtClean="0"/>
              <a:t>‹#›</a:t>
            </a:fld>
            <a:endParaRPr lang="vi-VN"/>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iming>
    <p:tnLst>
      <p:par>
        <p:cTn id="1" dur="indefinite" restart="never" nodeType="tmRoot"/>
      </p:par>
    </p:tnLst>
  </p:timing>
  <p:hf hdr="0" ftr="0" dt="0"/>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71600" y="3933056"/>
            <a:ext cx="7117180" cy="2592288"/>
          </a:xfrm>
        </p:spPr>
        <p:txBody>
          <a:bodyPr>
            <a:normAutofit/>
          </a:bodyPr>
          <a:lstStyle/>
          <a:p>
            <a:r>
              <a:rPr lang="en-US" b="1" dirty="0" smtClean="0">
                <a:solidFill>
                  <a:srgbClr val="FF0000"/>
                </a:solidFill>
              </a:rPr>
              <a:t>        TÁC GIẢ : TS </a:t>
            </a:r>
            <a:r>
              <a:rPr lang="en-US" b="1" dirty="0" err="1" smtClean="0">
                <a:solidFill>
                  <a:srgbClr val="FF0000"/>
                </a:solidFill>
              </a:rPr>
              <a:t>Mộc</a:t>
            </a:r>
            <a:r>
              <a:rPr lang="en-US" b="1" dirty="0" smtClean="0">
                <a:solidFill>
                  <a:srgbClr val="FF0000"/>
                </a:solidFill>
              </a:rPr>
              <a:t> </a:t>
            </a:r>
            <a:r>
              <a:rPr lang="en-US" b="1" dirty="0" err="1" smtClean="0">
                <a:solidFill>
                  <a:srgbClr val="FF0000"/>
                </a:solidFill>
              </a:rPr>
              <a:t>Quế</a:t>
            </a:r>
            <a:r>
              <a:rPr lang="en-US" b="1" dirty="0" smtClean="0">
                <a:solidFill>
                  <a:srgbClr val="FF0000"/>
                </a:solidFill>
              </a:rPr>
              <a:t> </a:t>
            </a:r>
          </a:p>
          <a:p>
            <a:r>
              <a:rPr lang="en-US" b="1" dirty="0" smtClean="0">
                <a:solidFill>
                  <a:srgbClr val="FF0000"/>
                </a:solidFill>
              </a:rPr>
              <a:t>                        </a:t>
            </a:r>
            <a:r>
              <a:rPr lang="en-US" b="1" dirty="0" err="1" smtClean="0">
                <a:solidFill>
                  <a:srgbClr val="FF0000"/>
                </a:solidFill>
              </a:rPr>
              <a:t>Cố</a:t>
            </a:r>
            <a:r>
              <a:rPr lang="en-US" b="1" dirty="0" smtClean="0">
                <a:solidFill>
                  <a:srgbClr val="FF0000"/>
                </a:solidFill>
              </a:rPr>
              <a:t> </a:t>
            </a:r>
            <a:r>
              <a:rPr lang="en-US" b="1" dirty="0" err="1" smtClean="0">
                <a:solidFill>
                  <a:srgbClr val="FF0000"/>
                </a:solidFill>
              </a:rPr>
              <a:t>vấn</a:t>
            </a:r>
            <a:r>
              <a:rPr lang="en-US" b="1" dirty="0" smtClean="0">
                <a:solidFill>
                  <a:srgbClr val="FF0000"/>
                </a:solidFill>
              </a:rPr>
              <a:t> </a:t>
            </a:r>
            <a:r>
              <a:rPr lang="en-US" b="1" dirty="0" err="1" smtClean="0">
                <a:solidFill>
                  <a:srgbClr val="FF0000"/>
                </a:solidFill>
              </a:rPr>
              <a:t>Kinh</a:t>
            </a:r>
            <a:r>
              <a:rPr lang="en-US" b="1" dirty="0" smtClean="0">
                <a:solidFill>
                  <a:srgbClr val="FF0000"/>
                </a:solidFill>
              </a:rPr>
              <a:t> </a:t>
            </a:r>
            <a:r>
              <a:rPr lang="en-US" b="1" dirty="0" err="1" smtClean="0">
                <a:solidFill>
                  <a:srgbClr val="FF0000"/>
                </a:solidFill>
              </a:rPr>
              <a:t>tế</a:t>
            </a:r>
            <a:r>
              <a:rPr lang="en-US" b="1" dirty="0" smtClean="0">
                <a:solidFill>
                  <a:srgbClr val="FF0000"/>
                </a:solidFill>
              </a:rPr>
              <a:t> </a:t>
            </a:r>
            <a:r>
              <a:rPr lang="en-US" b="1" dirty="0" err="1" smtClean="0">
                <a:solidFill>
                  <a:srgbClr val="FF0000"/>
                </a:solidFill>
              </a:rPr>
              <a:t>Tỉnh</a:t>
            </a:r>
            <a:r>
              <a:rPr lang="en-US" b="1" dirty="0" smtClean="0">
                <a:solidFill>
                  <a:srgbClr val="FF0000"/>
                </a:solidFill>
              </a:rPr>
              <a:t> </a:t>
            </a:r>
          </a:p>
          <a:p>
            <a:endParaRPr lang="en-US" b="1" dirty="0">
              <a:solidFill>
                <a:srgbClr val="FF0000"/>
              </a:solidFill>
            </a:endParaRPr>
          </a:p>
          <a:p>
            <a:endParaRPr lang="en-US" b="1" dirty="0" smtClean="0">
              <a:solidFill>
                <a:srgbClr val="FF0000"/>
              </a:solidFill>
            </a:endParaRPr>
          </a:p>
          <a:p>
            <a:endParaRPr lang="en-US" b="1" dirty="0">
              <a:solidFill>
                <a:srgbClr val="FF0000"/>
              </a:solidFill>
            </a:endParaRPr>
          </a:p>
          <a:p>
            <a:pPr algn="ctr"/>
            <a:r>
              <a:rPr lang="en-US" sz="1800" b="1" dirty="0" smtClean="0">
                <a:solidFill>
                  <a:schemeClr val="tx1"/>
                </a:solidFill>
              </a:rPr>
              <a:t>06/2014</a:t>
            </a:r>
          </a:p>
        </p:txBody>
      </p:sp>
      <p:sp>
        <p:nvSpPr>
          <p:cNvPr id="2" name="Title 1"/>
          <p:cNvSpPr>
            <a:spLocks noGrp="1"/>
          </p:cNvSpPr>
          <p:nvPr>
            <p:ph type="ctrTitle"/>
          </p:nvPr>
        </p:nvSpPr>
        <p:spPr>
          <a:xfrm>
            <a:off x="1009442" y="692697"/>
            <a:ext cx="7117180" cy="2376263"/>
          </a:xfrm>
        </p:spPr>
        <p:txBody>
          <a:bodyPr/>
          <a:lstStyle/>
          <a:p>
            <a:r>
              <a:rPr lang="en-US" b="1" dirty="0" smtClean="0">
                <a:solidFill>
                  <a:srgbClr val="92D050"/>
                </a:solidFill>
              </a:rPr>
              <a:t>KỸ NĂNG</a:t>
            </a:r>
            <a:br>
              <a:rPr lang="en-US" b="1" dirty="0" smtClean="0">
                <a:solidFill>
                  <a:srgbClr val="92D050"/>
                </a:solidFill>
              </a:rPr>
            </a:br>
            <a:r>
              <a:rPr lang="en-US" b="1" dirty="0" smtClean="0">
                <a:solidFill>
                  <a:srgbClr val="00B050"/>
                </a:solidFill>
              </a:rPr>
              <a:t>GIAO TIẾP ỨNG XỬ</a:t>
            </a:r>
            <a:br>
              <a:rPr lang="en-US" b="1" dirty="0" smtClean="0">
                <a:solidFill>
                  <a:srgbClr val="00B050"/>
                </a:solidFill>
              </a:rPr>
            </a:br>
            <a:r>
              <a:rPr lang="en-US" dirty="0" smtClean="0">
                <a:solidFill>
                  <a:srgbClr val="00B050"/>
                </a:solidFill>
              </a:rPr>
              <a:t/>
            </a:r>
            <a:br>
              <a:rPr lang="en-US" dirty="0" smtClean="0">
                <a:solidFill>
                  <a:srgbClr val="00B050"/>
                </a:solidFill>
              </a:rPr>
            </a:br>
            <a:r>
              <a:rPr lang="en-US" sz="2000" dirty="0" smtClean="0">
                <a:solidFill>
                  <a:srgbClr val="220FB1"/>
                </a:solidFill>
                <a:latin typeface="Imprint MT Shadow" panose="04020605060303030202" pitchFamily="82" charset="0"/>
              </a:rPr>
              <a:t>NỀN </a:t>
            </a:r>
            <a:r>
              <a:rPr lang="en-US" sz="2000" dirty="0">
                <a:solidFill>
                  <a:srgbClr val="220FB1"/>
                </a:solidFill>
                <a:latin typeface="Imprint MT Shadow" panose="04020605060303030202" pitchFamily="82" charset="0"/>
              </a:rPr>
              <a:t>TẢNG CỦA KHOA HỌC LÃNH ĐẠO </a:t>
            </a:r>
            <a:br>
              <a:rPr lang="en-US" sz="2000" dirty="0">
                <a:solidFill>
                  <a:srgbClr val="220FB1"/>
                </a:solidFill>
                <a:latin typeface="Imprint MT Shadow" panose="04020605060303030202" pitchFamily="82" charset="0"/>
              </a:rPr>
            </a:br>
            <a:r>
              <a:rPr lang="en-US" sz="2000" dirty="0">
                <a:solidFill>
                  <a:srgbClr val="220FB1"/>
                </a:solidFill>
                <a:latin typeface="Imprint MT Shadow" panose="04020605060303030202" pitchFamily="82" charset="0"/>
              </a:rPr>
              <a:t>ĐIỀU  HÀNH  CON  NGƯỜI &amp;  TỔ CHỨC </a:t>
            </a:r>
            <a:br>
              <a:rPr lang="en-US" sz="2000" dirty="0">
                <a:solidFill>
                  <a:srgbClr val="220FB1"/>
                </a:solidFill>
                <a:latin typeface="Imprint MT Shadow" panose="04020605060303030202" pitchFamily="82" charset="0"/>
              </a:rPr>
            </a:br>
            <a:endParaRPr lang="vi-VN" sz="2000" b="1" dirty="0">
              <a:solidFill>
                <a:srgbClr val="00B050"/>
              </a:solidFill>
            </a:endParaRPr>
          </a:p>
        </p:txBody>
      </p:sp>
      <p:sp>
        <p:nvSpPr>
          <p:cNvPr id="5" name="Slide Number Placeholder 4"/>
          <p:cNvSpPr>
            <a:spLocks noGrp="1"/>
          </p:cNvSpPr>
          <p:nvPr>
            <p:ph type="sldNum" sz="quarter" idx="12"/>
          </p:nvPr>
        </p:nvSpPr>
        <p:spPr/>
        <p:txBody>
          <a:bodyPr/>
          <a:lstStyle/>
          <a:p>
            <a:fld id="{A959E050-AE6F-42B4-A55B-C207FB9FB35E}" type="slidenum">
              <a:rPr lang="vi-VN" smtClean="0"/>
              <a:t>1</a:t>
            </a:fld>
            <a:endParaRPr lang="vi-VN"/>
          </a:p>
        </p:txBody>
      </p:sp>
      <p:sp>
        <p:nvSpPr>
          <p:cNvPr id="4" name="Oval 3"/>
          <p:cNvSpPr/>
          <p:nvPr/>
        </p:nvSpPr>
        <p:spPr>
          <a:xfrm>
            <a:off x="7238794" y="404664"/>
            <a:ext cx="1149630" cy="576064"/>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B:12</a:t>
            </a:r>
            <a:endParaRPr lang="vi-VN" dirty="0">
              <a:solidFill>
                <a:schemeClr val="tx1"/>
              </a:solidFill>
            </a:endParaRPr>
          </a:p>
        </p:txBody>
      </p:sp>
    </p:spTree>
    <p:extLst>
      <p:ext uri="{BB962C8B-B14F-4D97-AF65-F5344CB8AC3E}">
        <p14:creationId xmlns:p14="http://schemas.microsoft.com/office/powerpoint/2010/main" val="26718954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A959E050-AE6F-42B4-A55B-C207FB9FB35E}" type="slidenum">
              <a:rPr lang="vi-VN" smtClean="0"/>
              <a:t>10</a:t>
            </a:fld>
            <a:endParaRPr lang="vi-VN"/>
          </a:p>
        </p:txBody>
      </p:sp>
      <p:sp>
        <p:nvSpPr>
          <p:cNvPr id="3" name="Title 2"/>
          <p:cNvSpPr>
            <a:spLocks noGrp="1"/>
          </p:cNvSpPr>
          <p:nvPr>
            <p:ph type="title"/>
          </p:nvPr>
        </p:nvSpPr>
        <p:spPr>
          <a:xfrm>
            <a:off x="323528" y="1052736"/>
            <a:ext cx="8820472" cy="4968552"/>
          </a:xfrm>
        </p:spPr>
        <p:txBody>
          <a:bodyPr/>
          <a:lstStyle/>
          <a:p>
            <a:pPr marL="0" indent="0" algn="l"/>
            <a:r>
              <a:rPr lang="en-US" sz="2800" dirty="0">
                <a:solidFill>
                  <a:srgbClr val="00B050"/>
                </a:solidFill>
                <a:effectLst/>
              </a:rPr>
              <a:t>4. </a:t>
            </a:r>
            <a:r>
              <a:rPr lang="en-US" sz="2800" dirty="0" err="1">
                <a:solidFill>
                  <a:srgbClr val="00B050"/>
                </a:solidFill>
                <a:effectLst/>
              </a:rPr>
              <a:t>Thực</a:t>
            </a:r>
            <a:r>
              <a:rPr lang="en-US" sz="2800" dirty="0">
                <a:solidFill>
                  <a:srgbClr val="00B050"/>
                </a:solidFill>
                <a:effectLst/>
              </a:rPr>
              <a:t> </a:t>
            </a:r>
            <a:r>
              <a:rPr lang="en-US" sz="2800" dirty="0" err="1">
                <a:solidFill>
                  <a:srgbClr val="00B050"/>
                </a:solidFill>
                <a:effectLst/>
              </a:rPr>
              <a:t>hành</a:t>
            </a:r>
            <a:r>
              <a:rPr lang="en-US" sz="2800" dirty="0" smtClean="0">
                <a:solidFill>
                  <a:srgbClr val="00B050"/>
                </a:solidFill>
                <a:effectLst/>
              </a:rPr>
              <a:t>:</a:t>
            </a:r>
            <a:br>
              <a:rPr lang="en-US" sz="2800" dirty="0" smtClean="0">
                <a:solidFill>
                  <a:srgbClr val="00B050"/>
                </a:solidFill>
                <a:effectLst/>
              </a:rPr>
            </a:br>
            <a:r>
              <a:rPr lang="en-US" sz="2400" dirty="0" err="1">
                <a:solidFill>
                  <a:srgbClr val="00B050"/>
                </a:solidFill>
                <a:effectLst/>
              </a:rPr>
              <a:t>Phần</a:t>
            </a:r>
            <a:r>
              <a:rPr lang="en-US" sz="2400" dirty="0">
                <a:solidFill>
                  <a:srgbClr val="00B050"/>
                </a:solidFill>
                <a:effectLst/>
              </a:rPr>
              <a:t> </a:t>
            </a:r>
            <a:r>
              <a:rPr lang="en-US" sz="2400" dirty="0" smtClean="0">
                <a:solidFill>
                  <a:srgbClr val="00B050"/>
                </a:solidFill>
                <a:effectLst/>
              </a:rPr>
              <a:t>IV: </a:t>
            </a:r>
            <a:r>
              <a:rPr lang="en-US" sz="2400" dirty="0" err="1">
                <a:solidFill>
                  <a:srgbClr val="00B050"/>
                </a:solidFill>
                <a:effectLst/>
              </a:rPr>
              <a:t>Nghệ</a:t>
            </a:r>
            <a:r>
              <a:rPr lang="en-US" sz="2400" dirty="0">
                <a:solidFill>
                  <a:srgbClr val="00B050"/>
                </a:solidFill>
                <a:effectLst/>
              </a:rPr>
              <a:t> </a:t>
            </a:r>
            <a:r>
              <a:rPr lang="en-US" sz="2400" dirty="0" err="1">
                <a:solidFill>
                  <a:srgbClr val="00B050"/>
                </a:solidFill>
                <a:effectLst/>
              </a:rPr>
              <a:t>thuật</a:t>
            </a:r>
            <a:r>
              <a:rPr lang="en-US" sz="2400" dirty="0">
                <a:solidFill>
                  <a:srgbClr val="00B050"/>
                </a:solidFill>
                <a:effectLst/>
              </a:rPr>
              <a:t> </a:t>
            </a:r>
            <a:r>
              <a:rPr lang="en-US" sz="2400" dirty="0" err="1">
                <a:solidFill>
                  <a:srgbClr val="00B050"/>
                </a:solidFill>
                <a:effectLst/>
              </a:rPr>
              <a:t>lắng</a:t>
            </a:r>
            <a:r>
              <a:rPr lang="en-US" sz="2400" dirty="0">
                <a:solidFill>
                  <a:srgbClr val="00B050"/>
                </a:solidFill>
                <a:effectLst/>
              </a:rPr>
              <a:t> </a:t>
            </a:r>
            <a:r>
              <a:rPr lang="en-US" sz="2400" dirty="0" err="1">
                <a:solidFill>
                  <a:srgbClr val="00B050"/>
                </a:solidFill>
                <a:effectLst/>
              </a:rPr>
              <a:t>nghe</a:t>
            </a:r>
            <a:r>
              <a:rPr lang="en-US" sz="2400" dirty="0">
                <a:solidFill>
                  <a:srgbClr val="00B050"/>
                </a:solidFill>
                <a:effectLst/>
              </a:rPr>
              <a:t> </a:t>
            </a:r>
            <a:r>
              <a:rPr lang="en-US" sz="2400" dirty="0" err="1">
                <a:solidFill>
                  <a:srgbClr val="00B050"/>
                </a:solidFill>
                <a:effectLst/>
              </a:rPr>
              <a:t>và</a:t>
            </a:r>
            <a:r>
              <a:rPr lang="en-US" sz="2400" dirty="0">
                <a:solidFill>
                  <a:srgbClr val="00B050"/>
                </a:solidFill>
                <a:effectLst/>
              </a:rPr>
              <a:t> </a:t>
            </a:r>
            <a:r>
              <a:rPr lang="en-US" sz="2400" dirty="0" err="1">
                <a:solidFill>
                  <a:srgbClr val="00B050"/>
                </a:solidFill>
                <a:effectLst/>
              </a:rPr>
              <a:t>ứng</a:t>
            </a:r>
            <a:r>
              <a:rPr lang="en-US" sz="2400" dirty="0">
                <a:solidFill>
                  <a:srgbClr val="00B050"/>
                </a:solidFill>
                <a:effectLst/>
              </a:rPr>
              <a:t> </a:t>
            </a:r>
            <a:r>
              <a:rPr lang="en-US" sz="2400" dirty="0" err="1">
                <a:solidFill>
                  <a:srgbClr val="00B050"/>
                </a:solidFill>
                <a:effectLst/>
              </a:rPr>
              <a:t>xử</a:t>
            </a:r>
            <a:r>
              <a:rPr lang="en-US" sz="2400" dirty="0">
                <a:solidFill>
                  <a:srgbClr val="00B050"/>
                </a:solidFill>
                <a:effectLst/>
              </a:rPr>
              <a:t> </a:t>
            </a:r>
            <a:r>
              <a:rPr lang="en-US" sz="2400" dirty="0" err="1">
                <a:solidFill>
                  <a:srgbClr val="00B050"/>
                </a:solidFill>
                <a:effectLst/>
              </a:rPr>
              <a:t>trong</a:t>
            </a:r>
            <a:r>
              <a:rPr lang="en-US" sz="2400" dirty="0">
                <a:solidFill>
                  <a:srgbClr val="00B050"/>
                </a:solidFill>
                <a:effectLst/>
              </a:rPr>
              <a:t> </a:t>
            </a:r>
            <a:r>
              <a:rPr lang="en-US" sz="2400" dirty="0" err="1">
                <a:solidFill>
                  <a:srgbClr val="00B050"/>
                </a:solidFill>
                <a:effectLst/>
              </a:rPr>
              <a:t>giao</a:t>
            </a:r>
            <a:r>
              <a:rPr lang="en-US" sz="2400" dirty="0">
                <a:solidFill>
                  <a:srgbClr val="00B050"/>
                </a:solidFill>
                <a:effectLst/>
              </a:rPr>
              <a:t> </a:t>
            </a:r>
            <a:r>
              <a:rPr lang="en-US" sz="2400" dirty="0" err="1">
                <a:solidFill>
                  <a:srgbClr val="00B050"/>
                </a:solidFill>
                <a:effectLst/>
              </a:rPr>
              <a:t>tiếp</a:t>
            </a:r>
            <a:r>
              <a:rPr lang="vi-VN" sz="2400" dirty="0">
                <a:solidFill>
                  <a:srgbClr val="00B050"/>
                </a:solidFill>
                <a:effectLst/>
              </a:rPr>
              <a:t/>
            </a:r>
            <a:br>
              <a:rPr lang="vi-VN" sz="2400" dirty="0">
                <a:solidFill>
                  <a:srgbClr val="00B050"/>
                </a:solidFill>
                <a:effectLst/>
              </a:rPr>
            </a:br>
            <a:r>
              <a:rPr lang="en-US" sz="2400" dirty="0" smtClean="0">
                <a:solidFill>
                  <a:srgbClr val="00B050"/>
                </a:solidFill>
                <a:effectLst/>
              </a:rPr>
              <a:t>1</a:t>
            </a:r>
            <a:r>
              <a:rPr lang="en-US" sz="2000" b="0" dirty="0" smtClean="0">
                <a:effectLst/>
              </a:rPr>
              <a:t>• </a:t>
            </a:r>
            <a:r>
              <a:rPr lang="en-US" sz="1900" b="0" dirty="0" err="1" smtClean="0">
                <a:effectLst/>
              </a:rPr>
              <a:t>Nghệ</a:t>
            </a:r>
            <a:r>
              <a:rPr lang="en-US" sz="1900" b="0" dirty="0" smtClean="0">
                <a:effectLst/>
              </a:rPr>
              <a:t> </a:t>
            </a:r>
            <a:r>
              <a:rPr lang="en-US" sz="1900" b="0" dirty="0" err="1">
                <a:effectLst/>
              </a:rPr>
              <a:t>thuật</a:t>
            </a:r>
            <a:r>
              <a:rPr lang="en-US" sz="1900" b="0" dirty="0">
                <a:effectLst/>
              </a:rPr>
              <a:t> </a:t>
            </a:r>
            <a:r>
              <a:rPr lang="en-US" sz="1900" b="0" dirty="0" err="1">
                <a:effectLst/>
              </a:rPr>
              <a:t>lắng</a:t>
            </a:r>
            <a:r>
              <a:rPr lang="en-US" sz="1900" b="0" dirty="0">
                <a:effectLst/>
              </a:rPr>
              <a:t> </a:t>
            </a:r>
            <a:r>
              <a:rPr lang="en-US" sz="1900" b="0" dirty="0" err="1">
                <a:effectLst/>
              </a:rPr>
              <a:t>nghe</a:t>
            </a:r>
            <a:r>
              <a:rPr lang="en-US" sz="1900" b="0" dirty="0">
                <a:effectLst/>
              </a:rPr>
              <a:t> (Listening = Hearing </a:t>
            </a:r>
            <a:r>
              <a:rPr lang="en-US" sz="1900" b="0" dirty="0" smtClean="0">
                <a:effectLst/>
              </a:rPr>
              <a:t>+Understanding +  Remembering)</a:t>
            </a:r>
            <a:br>
              <a:rPr lang="en-US" sz="1900" b="0" dirty="0" smtClean="0">
                <a:effectLst/>
              </a:rPr>
            </a:br>
            <a:r>
              <a:rPr lang="en-US" sz="1900" b="0" dirty="0" smtClean="0">
                <a:effectLst/>
              </a:rPr>
              <a:t/>
            </a:r>
            <a:br>
              <a:rPr lang="en-US" sz="1900" b="0" dirty="0" smtClean="0">
                <a:effectLst/>
              </a:rPr>
            </a:br>
            <a:r>
              <a:rPr lang="en-US" sz="1900" b="0" dirty="0" smtClean="0">
                <a:effectLst/>
              </a:rPr>
              <a:t>2• </a:t>
            </a:r>
            <a:r>
              <a:rPr lang="en-US" sz="1900" b="0" dirty="0" err="1">
                <a:effectLst/>
              </a:rPr>
              <a:t>Kỹ</a:t>
            </a:r>
            <a:r>
              <a:rPr lang="en-US" sz="1900" b="0" dirty="0">
                <a:effectLst/>
              </a:rPr>
              <a:t> </a:t>
            </a:r>
            <a:r>
              <a:rPr lang="en-US" sz="1900" b="0" dirty="0" err="1">
                <a:effectLst/>
              </a:rPr>
              <a:t>năng</a:t>
            </a:r>
            <a:r>
              <a:rPr lang="en-US" sz="1900" b="0" dirty="0">
                <a:effectLst/>
              </a:rPr>
              <a:t> </a:t>
            </a:r>
            <a:r>
              <a:rPr lang="en-US" sz="1900" b="0" dirty="0" err="1">
                <a:effectLst/>
              </a:rPr>
              <a:t>lắng</a:t>
            </a:r>
            <a:r>
              <a:rPr lang="en-US" sz="1900" b="0" dirty="0">
                <a:effectLst/>
              </a:rPr>
              <a:t> </a:t>
            </a:r>
            <a:r>
              <a:rPr lang="en-US" sz="1900" b="0" dirty="0" err="1">
                <a:effectLst/>
              </a:rPr>
              <a:t>nghe</a:t>
            </a:r>
            <a:r>
              <a:rPr lang="en-US" sz="1900" b="0" dirty="0">
                <a:effectLst/>
              </a:rPr>
              <a:t> </a:t>
            </a:r>
            <a:r>
              <a:rPr lang="en-US" sz="1900" b="0" dirty="0" err="1">
                <a:effectLst/>
              </a:rPr>
              <a:t>chủ</a:t>
            </a:r>
            <a:r>
              <a:rPr lang="en-US" sz="1900" b="0" dirty="0">
                <a:effectLst/>
              </a:rPr>
              <a:t> </a:t>
            </a:r>
            <a:r>
              <a:rPr lang="en-US" sz="1900" b="0" dirty="0" err="1">
                <a:effectLst/>
              </a:rPr>
              <a:t>động</a:t>
            </a:r>
            <a:r>
              <a:rPr lang="en-US" sz="1900" b="0" dirty="0">
                <a:effectLst/>
              </a:rPr>
              <a:t> (Active listening</a:t>
            </a:r>
            <a:r>
              <a:rPr lang="en-US" sz="1900" b="0" dirty="0" smtClean="0">
                <a:effectLst/>
              </a:rPr>
              <a:t>)</a:t>
            </a:r>
            <a:br>
              <a:rPr lang="en-US" sz="1900" b="0" dirty="0" smtClean="0">
                <a:effectLst/>
              </a:rPr>
            </a:br>
            <a:r>
              <a:rPr lang="en-US" sz="1900" b="0" dirty="0" smtClean="0">
                <a:effectLst/>
              </a:rPr>
              <a:t/>
            </a:r>
            <a:br>
              <a:rPr lang="en-US" sz="1900" b="0" dirty="0" smtClean="0">
                <a:effectLst/>
              </a:rPr>
            </a:br>
            <a:r>
              <a:rPr lang="en-US" sz="1900" b="0" dirty="0" smtClean="0">
                <a:effectLst/>
              </a:rPr>
              <a:t>3• </a:t>
            </a:r>
            <a:r>
              <a:rPr lang="en-US" sz="1900" b="0" dirty="0" err="1">
                <a:effectLst/>
              </a:rPr>
              <a:t>Các</a:t>
            </a:r>
            <a:r>
              <a:rPr lang="en-US" sz="1900" b="0" dirty="0">
                <a:effectLst/>
              </a:rPr>
              <a:t> </a:t>
            </a:r>
            <a:r>
              <a:rPr lang="en-US" sz="1900" b="0" dirty="0" err="1">
                <a:effectLst/>
              </a:rPr>
              <a:t>phương</a:t>
            </a:r>
            <a:r>
              <a:rPr lang="en-US" sz="1900" b="0" dirty="0">
                <a:effectLst/>
              </a:rPr>
              <a:t> </a:t>
            </a:r>
            <a:r>
              <a:rPr lang="en-US" sz="1900" b="0" dirty="0" err="1">
                <a:effectLst/>
              </a:rPr>
              <a:t>pháp</a:t>
            </a:r>
            <a:r>
              <a:rPr lang="en-US" sz="1900" b="0" dirty="0">
                <a:effectLst/>
              </a:rPr>
              <a:t> </a:t>
            </a:r>
            <a:r>
              <a:rPr lang="en-US" sz="1900" b="0" dirty="0" err="1">
                <a:effectLst/>
              </a:rPr>
              <a:t>lắng</a:t>
            </a:r>
            <a:r>
              <a:rPr lang="en-US" sz="1900" b="0" dirty="0">
                <a:effectLst/>
              </a:rPr>
              <a:t> </a:t>
            </a:r>
            <a:r>
              <a:rPr lang="en-US" sz="1900" b="0" dirty="0" err="1">
                <a:effectLst/>
              </a:rPr>
              <a:t>nghe</a:t>
            </a:r>
            <a:r>
              <a:rPr lang="en-US" sz="1900" b="0" dirty="0">
                <a:effectLst/>
              </a:rPr>
              <a:t> </a:t>
            </a:r>
            <a:r>
              <a:rPr lang="en-US" sz="1900" b="0" dirty="0" err="1">
                <a:effectLst/>
              </a:rPr>
              <a:t>hiệu</a:t>
            </a:r>
            <a:r>
              <a:rPr lang="en-US" sz="1900" b="0" dirty="0">
                <a:effectLst/>
              </a:rPr>
              <a:t> </a:t>
            </a:r>
            <a:r>
              <a:rPr lang="en-US" sz="1900" b="0" dirty="0" err="1" smtClean="0">
                <a:effectLst/>
              </a:rPr>
              <a:t>quả</a:t>
            </a:r>
            <a:r>
              <a:rPr lang="en-US" sz="1900" b="0" dirty="0" smtClean="0">
                <a:effectLst/>
              </a:rPr>
              <a:t/>
            </a:r>
            <a:br>
              <a:rPr lang="en-US" sz="1900" b="0" dirty="0" smtClean="0">
                <a:effectLst/>
              </a:rPr>
            </a:br>
            <a:r>
              <a:rPr lang="en-US" sz="1900" b="0" dirty="0" smtClean="0">
                <a:effectLst/>
              </a:rPr>
              <a:t/>
            </a:r>
            <a:br>
              <a:rPr lang="en-US" sz="1900" b="0" dirty="0" smtClean="0">
                <a:effectLst/>
              </a:rPr>
            </a:br>
            <a:r>
              <a:rPr lang="en-US" sz="1900" b="0" dirty="0" smtClean="0">
                <a:effectLst/>
              </a:rPr>
              <a:t>4• </a:t>
            </a:r>
            <a:r>
              <a:rPr lang="en-US" sz="1900" b="0" dirty="0" err="1">
                <a:effectLst/>
              </a:rPr>
              <a:t>Các</a:t>
            </a:r>
            <a:r>
              <a:rPr lang="en-US" sz="1900" b="0" dirty="0">
                <a:effectLst/>
              </a:rPr>
              <a:t> </a:t>
            </a:r>
            <a:r>
              <a:rPr lang="en-US" sz="1900" b="0" dirty="0" err="1">
                <a:effectLst/>
              </a:rPr>
              <a:t>thói</a:t>
            </a:r>
            <a:r>
              <a:rPr lang="en-US" sz="1900" b="0" dirty="0">
                <a:effectLst/>
              </a:rPr>
              <a:t> </a:t>
            </a:r>
            <a:r>
              <a:rPr lang="en-US" sz="1900" b="0" dirty="0" err="1">
                <a:effectLst/>
              </a:rPr>
              <a:t>quen</a:t>
            </a:r>
            <a:r>
              <a:rPr lang="en-US" sz="1900" b="0" dirty="0">
                <a:effectLst/>
              </a:rPr>
              <a:t> </a:t>
            </a:r>
            <a:r>
              <a:rPr lang="en-US" sz="1900" b="0" dirty="0" err="1">
                <a:effectLst/>
              </a:rPr>
              <a:t>xấu</a:t>
            </a:r>
            <a:r>
              <a:rPr lang="en-US" sz="1900" b="0" dirty="0">
                <a:effectLst/>
              </a:rPr>
              <a:t> </a:t>
            </a:r>
            <a:r>
              <a:rPr lang="en-US" sz="1900" b="0" dirty="0" err="1">
                <a:effectLst/>
              </a:rPr>
              <a:t>trong</a:t>
            </a:r>
            <a:r>
              <a:rPr lang="en-US" sz="1900" b="0" dirty="0">
                <a:effectLst/>
              </a:rPr>
              <a:t> </a:t>
            </a:r>
            <a:r>
              <a:rPr lang="en-US" sz="1900" b="0" dirty="0" err="1">
                <a:effectLst/>
              </a:rPr>
              <a:t>lắng</a:t>
            </a:r>
            <a:r>
              <a:rPr lang="en-US" sz="1900" b="0" dirty="0">
                <a:effectLst/>
              </a:rPr>
              <a:t> </a:t>
            </a:r>
            <a:r>
              <a:rPr lang="en-US" sz="1900" b="0" dirty="0" err="1">
                <a:effectLst/>
              </a:rPr>
              <a:t>nghe</a:t>
            </a:r>
            <a:r>
              <a:rPr lang="en-US" sz="1900" b="0" dirty="0">
                <a:effectLst/>
              </a:rPr>
              <a:t> &amp; </a:t>
            </a:r>
            <a:r>
              <a:rPr lang="en-US" sz="1900" b="0" dirty="0" err="1">
                <a:effectLst/>
              </a:rPr>
              <a:t>cách</a:t>
            </a:r>
            <a:r>
              <a:rPr lang="en-US" sz="1900" b="0" dirty="0">
                <a:effectLst/>
              </a:rPr>
              <a:t> </a:t>
            </a:r>
            <a:r>
              <a:rPr lang="en-US" sz="1900" b="0" dirty="0" err="1">
                <a:effectLst/>
              </a:rPr>
              <a:t>khắc</a:t>
            </a:r>
            <a:r>
              <a:rPr lang="en-US" sz="1900" b="0" dirty="0">
                <a:effectLst/>
              </a:rPr>
              <a:t> </a:t>
            </a:r>
            <a:r>
              <a:rPr lang="en-US" sz="1900" b="0" dirty="0" err="1" smtClean="0">
                <a:effectLst/>
              </a:rPr>
              <a:t>phục</a:t>
            </a:r>
            <a:r>
              <a:rPr lang="en-US" sz="1900" b="0" dirty="0" smtClean="0">
                <a:effectLst/>
              </a:rPr>
              <a:t/>
            </a:r>
            <a:br>
              <a:rPr lang="en-US" sz="1900" b="0" dirty="0" smtClean="0">
                <a:effectLst/>
              </a:rPr>
            </a:br>
            <a:r>
              <a:rPr lang="en-US" sz="1900" b="0" dirty="0" smtClean="0">
                <a:effectLst/>
              </a:rPr>
              <a:t/>
            </a:r>
            <a:br>
              <a:rPr lang="en-US" sz="1900" b="0" dirty="0" smtClean="0">
                <a:effectLst/>
              </a:rPr>
            </a:br>
            <a:r>
              <a:rPr lang="en-US" sz="1900" b="0" dirty="0" smtClean="0">
                <a:effectLst/>
              </a:rPr>
              <a:t>5• </a:t>
            </a:r>
            <a:r>
              <a:rPr lang="en-US" sz="1900" b="0" dirty="0" err="1">
                <a:effectLst/>
              </a:rPr>
              <a:t>Các</a:t>
            </a:r>
            <a:r>
              <a:rPr lang="en-US" sz="1900" b="0" dirty="0">
                <a:effectLst/>
              </a:rPr>
              <a:t> </a:t>
            </a:r>
            <a:r>
              <a:rPr lang="en-US" sz="1900" b="0" dirty="0" err="1">
                <a:effectLst/>
              </a:rPr>
              <a:t>phương</a:t>
            </a:r>
            <a:r>
              <a:rPr lang="en-US" sz="1900" b="0" dirty="0">
                <a:effectLst/>
              </a:rPr>
              <a:t> </a:t>
            </a:r>
            <a:r>
              <a:rPr lang="en-US" sz="1900" b="0" dirty="0" err="1">
                <a:effectLst/>
              </a:rPr>
              <a:t>pháp</a:t>
            </a:r>
            <a:r>
              <a:rPr lang="en-US" sz="1900" b="0" dirty="0">
                <a:effectLst/>
              </a:rPr>
              <a:t> </a:t>
            </a:r>
            <a:r>
              <a:rPr lang="en-US" sz="1900" b="0" dirty="0" err="1">
                <a:effectLst/>
              </a:rPr>
              <a:t>thấu</a:t>
            </a:r>
            <a:r>
              <a:rPr lang="en-US" sz="1900" b="0" dirty="0">
                <a:effectLst/>
              </a:rPr>
              <a:t> </a:t>
            </a:r>
            <a:r>
              <a:rPr lang="en-US" sz="1900" b="0" dirty="0" err="1">
                <a:effectLst/>
              </a:rPr>
              <a:t>hiểu</a:t>
            </a:r>
            <a:r>
              <a:rPr lang="en-US" sz="1900" b="0" dirty="0">
                <a:effectLst/>
              </a:rPr>
              <a:t> “</a:t>
            </a:r>
            <a:r>
              <a:rPr lang="en-US" sz="1900" b="0" dirty="0" err="1">
                <a:effectLst/>
              </a:rPr>
              <a:t>sự</a:t>
            </a:r>
            <a:r>
              <a:rPr lang="en-US" sz="1900" b="0" dirty="0">
                <a:effectLst/>
              </a:rPr>
              <a:t> </a:t>
            </a:r>
            <a:r>
              <a:rPr lang="en-US" sz="1900" b="0" dirty="0" err="1">
                <a:effectLst/>
              </a:rPr>
              <a:t>thật</a:t>
            </a:r>
            <a:r>
              <a:rPr lang="en-US" sz="1900" b="0" dirty="0">
                <a:effectLst/>
              </a:rPr>
              <a:t> </a:t>
            </a:r>
            <a:r>
              <a:rPr lang="en-US" sz="1900" b="0" dirty="0" err="1">
                <a:effectLst/>
              </a:rPr>
              <a:t>ngầm</a:t>
            </a:r>
            <a:r>
              <a:rPr lang="en-US" sz="1900" b="0" dirty="0">
                <a:effectLst/>
              </a:rPr>
              <a:t> </a:t>
            </a:r>
            <a:r>
              <a:rPr lang="en-US" sz="1900" b="0" dirty="0" err="1">
                <a:effectLst/>
              </a:rPr>
              <a:t>hiểu</a:t>
            </a:r>
            <a:r>
              <a:rPr lang="en-US" sz="1900" b="0" dirty="0">
                <a:effectLst/>
              </a:rPr>
              <a:t> - trust insights”, </a:t>
            </a:r>
            <a:r>
              <a:rPr lang="en-US" sz="1900" b="0" dirty="0" err="1">
                <a:effectLst/>
              </a:rPr>
              <a:t>thấu</a:t>
            </a:r>
            <a:r>
              <a:rPr lang="en-US" sz="1900" b="0" dirty="0">
                <a:effectLst/>
              </a:rPr>
              <a:t> </a:t>
            </a:r>
            <a:r>
              <a:rPr lang="en-US" sz="1900" b="0" dirty="0" err="1">
                <a:effectLst/>
              </a:rPr>
              <a:t>hiểu</a:t>
            </a:r>
            <a:r>
              <a:rPr lang="en-US" sz="1900" b="0" dirty="0">
                <a:effectLst/>
              </a:rPr>
              <a:t> “ý </a:t>
            </a:r>
            <a:r>
              <a:rPr lang="en-US" sz="1900" b="0" dirty="0" err="1">
                <a:effectLst/>
              </a:rPr>
              <a:t>nghĩa</a:t>
            </a:r>
            <a:r>
              <a:rPr lang="en-US" sz="1900" b="0" dirty="0">
                <a:effectLst/>
              </a:rPr>
              <a:t> </a:t>
            </a:r>
            <a:r>
              <a:rPr lang="en-US" sz="1900" b="0" dirty="0" err="1">
                <a:effectLst/>
              </a:rPr>
              <a:t>dấu</a:t>
            </a:r>
            <a:r>
              <a:rPr lang="en-US" sz="1900" b="0" dirty="0">
                <a:effectLst/>
              </a:rPr>
              <a:t> </a:t>
            </a:r>
            <a:r>
              <a:rPr lang="en-US" sz="1900" b="0" dirty="0" err="1">
                <a:effectLst/>
              </a:rPr>
              <a:t>kín</a:t>
            </a:r>
            <a:r>
              <a:rPr lang="en-US" sz="1900" b="0" dirty="0">
                <a:effectLst/>
              </a:rPr>
              <a:t> - hidden meanings</a:t>
            </a:r>
            <a:r>
              <a:rPr lang="en-US" sz="1900" b="0" dirty="0" smtClean="0">
                <a:effectLst/>
              </a:rPr>
              <a:t>”</a:t>
            </a:r>
            <a:br>
              <a:rPr lang="en-US" sz="1900" b="0" dirty="0" smtClean="0">
                <a:effectLst/>
              </a:rPr>
            </a:br>
            <a:r>
              <a:rPr lang="en-US" sz="1900" b="0" dirty="0" smtClean="0">
                <a:effectLst/>
              </a:rPr>
              <a:t/>
            </a:r>
            <a:br>
              <a:rPr lang="en-US" sz="1900" b="0" dirty="0" smtClean="0">
                <a:effectLst/>
              </a:rPr>
            </a:br>
            <a:r>
              <a:rPr lang="en-US" sz="1900" b="0" dirty="0" smtClean="0">
                <a:effectLst/>
              </a:rPr>
              <a:t>6• </a:t>
            </a:r>
            <a:r>
              <a:rPr lang="en-US" sz="1900" b="0" dirty="0" err="1">
                <a:effectLst/>
              </a:rPr>
              <a:t>Nghệ</a:t>
            </a:r>
            <a:r>
              <a:rPr lang="en-US" sz="1900" b="0" dirty="0">
                <a:effectLst/>
              </a:rPr>
              <a:t> </a:t>
            </a:r>
            <a:r>
              <a:rPr lang="en-US" sz="1900" b="0" dirty="0" err="1">
                <a:effectLst/>
              </a:rPr>
              <a:t>thuật</a:t>
            </a:r>
            <a:r>
              <a:rPr lang="en-US" sz="1900" b="0" dirty="0">
                <a:effectLst/>
              </a:rPr>
              <a:t> </a:t>
            </a:r>
            <a:r>
              <a:rPr lang="en-US" sz="1900" b="0" dirty="0" err="1">
                <a:effectLst/>
              </a:rPr>
              <a:t>và</a:t>
            </a:r>
            <a:r>
              <a:rPr lang="en-US" sz="1900" b="0" dirty="0">
                <a:effectLst/>
              </a:rPr>
              <a:t> </a:t>
            </a:r>
            <a:r>
              <a:rPr lang="en-US" sz="1900" b="0" dirty="0" err="1">
                <a:effectLst/>
              </a:rPr>
              <a:t>phương</a:t>
            </a:r>
            <a:r>
              <a:rPr lang="en-US" sz="1900" b="0" dirty="0">
                <a:effectLst/>
              </a:rPr>
              <a:t> </a:t>
            </a:r>
            <a:r>
              <a:rPr lang="en-US" sz="1900" b="0" dirty="0" err="1">
                <a:effectLst/>
              </a:rPr>
              <a:t>pháp</a:t>
            </a:r>
            <a:r>
              <a:rPr lang="en-US" sz="1900" b="0" dirty="0">
                <a:effectLst/>
              </a:rPr>
              <a:t> </a:t>
            </a:r>
            <a:r>
              <a:rPr lang="en-US" sz="1900" b="0" dirty="0" err="1">
                <a:effectLst/>
              </a:rPr>
              <a:t>đặt</a:t>
            </a:r>
            <a:r>
              <a:rPr lang="en-US" sz="1900" b="0" dirty="0">
                <a:effectLst/>
              </a:rPr>
              <a:t> </a:t>
            </a:r>
            <a:r>
              <a:rPr lang="en-US" sz="1900" b="0" dirty="0" err="1">
                <a:effectLst/>
              </a:rPr>
              <a:t>câu</a:t>
            </a:r>
            <a:r>
              <a:rPr lang="en-US" sz="1900" b="0" dirty="0">
                <a:effectLst/>
              </a:rPr>
              <a:t> </a:t>
            </a:r>
            <a:r>
              <a:rPr lang="en-US" sz="1900" b="0" dirty="0" err="1" smtClean="0">
                <a:effectLst/>
              </a:rPr>
              <a:t>hỏi</a:t>
            </a:r>
            <a:r>
              <a:rPr lang="en-US" sz="1900" b="0" dirty="0" smtClean="0">
                <a:effectLst/>
              </a:rPr>
              <a:t/>
            </a:r>
            <a:br>
              <a:rPr lang="en-US" sz="1900" b="0" dirty="0" smtClean="0">
                <a:effectLst/>
              </a:rPr>
            </a:br>
            <a:r>
              <a:rPr lang="en-US" sz="1900" b="0" dirty="0" smtClean="0">
                <a:effectLst/>
              </a:rPr>
              <a:t/>
            </a:r>
            <a:br>
              <a:rPr lang="en-US" sz="1900" b="0" dirty="0" smtClean="0">
                <a:effectLst/>
              </a:rPr>
            </a:br>
            <a:r>
              <a:rPr lang="en-US" sz="1900" b="0" dirty="0" smtClean="0">
                <a:effectLst/>
              </a:rPr>
              <a:t>7• </a:t>
            </a:r>
            <a:r>
              <a:rPr lang="en-US" sz="1900" b="0" dirty="0" err="1">
                <a:effectLst/>
              </a:rPr>
              <a:t>Nghệ</a:t>
            </a:r>
            <a:r>
              <a:rPr lang="en-US" sz="1900" b="0" dirty="0">
                <a:effectLst/>
              </a:rPr>
              <a:t> </a:t>
            </a:r>
            <a:r>
              <a:rPr lang="en-US" sz="1900" b="0" dirty="0" err="1">
                <a:effectLst/>
              </a:rPr>
              <a:t>thuật</a:t>
            </a:r>
            <a:r>
              <a:rPr lang="en-US" sz="1900" b="0" dirty="0">
                <a:effectLst/>
              </a:rPr>
              <a:t> </a:t>
            </a:r>
            <a:r>
              <a:rPr lang="en-US" sz="1900" b="0" dirty="0" err="1">
                <a:effectLst/>
              </a:rPr>
              <a:t>và</a:t>
            </a:r>
            <a:r>
              <a:rPr lang="en-US" sz="1900" b="0" dirty="0">
                <a:effectLst/>
              </a:rPr>
              <a:t> </a:t>
            </a:r>
            <a:r>
              <a:rPr lang="en-US" sz="1900" b="0" dirty="0" err="1">
                <a:effectLst/>
              </a:rPr>
              <a:t>phương</a:t>
            </a:r>
            <a:r>
              <a:rPr lang="en-US" sz="1900" b="0" dirty="0">
                <a:effectLst/>
              </a:rPr>
              <a:t> </a:t>
            </a:r>
            <a:r>
              <a:rPr lang="en-US" sz="1900" b="0" dirty="0" err="1">
                <a:effectLst/>
              </a:rPr>
              <a:t>pháp</a:t>
            </a:r>
            <a:r>
              <a:rPr lang="en-US" sz="1900" b="0" dirty="0">
                <a:effectLst/>
              </a:rPr>
              <a:t> </a:t>
            </a:r>
            <a:r>
              <a:rPr lang="en-US" sz="1900" b="0" dirty="0" err="1">
                <a:effectLst/>
              </a:rPr>
              <a:t>trả</a:t>
            </a:r>
            <a:r>
              <a:rPr lang="en-US" sz="1900" b="0" dirty="0">
                <a:effectLst/>
              </a:rPr>
              <a:t> </a:t>
            </a:r>
            <a:r>
              <a:rPr lang="en-US" sz="1900" b="0" dirty="0" err="1">
                <a:effectLst/>
              </a:rPr>
              <a:t>lời</a:t>
            </a:r>
            <a:r>
              <a:rPr lang="en-US" sz="1900" b="0" dirty="0">
                <a:effectLst/>
              </a:rPr>
              <a:t> </a:t>
            </a:r>
            <a:r>
              <a:rPr lang="en-US" sz="1900" b="0" dirty="0" err="1">
                <a:effectLst/>
              </a:rPr>
              <a:t>hiệu</a:t>
            </a:r>
            <a:r>
              <a:rPr lang="en-US" sz="1900" b="0" dirty="0">
                <a:effectLst/>
              </a:rPr>
              <a:t> </a:t>
            </a:r>
            <a:r>
              <a:rPr lang="en-US" sz="1900" b="0" dirty="0" err="1">
                <a:effectLst/>
              </a:rPr>
              <a:t>quả</a:t>
            </a:r>
            <a:r>
              <a:rPr lang="en-US" sz="1900" b="0" dirty="0">
                <a:effectLst/>
              </a:rPr>
              <a:t>;</a:t>
            </a:r>
            <a:r>
              <a:rPr lang="vi-VN" sz="1900" b="0" dirty="0">
                <a:effectLst/>
              </a:rPr>
              <a:t/>
            </a:r>
            <a:br>
              <a:rPr lang="vi-VN" sz="1900" b="0" dirty="0">
                <a:effectLst/>
              </a:rPr>
            </a:br>
            <a:endParaRPr lang="vi-VN" sz="1900" b="0" dirty="0">
              <a:solidFill>
                <a:srgbClr val="00B050"/>
              </a:solidFill>
            </a:endParaRPr>
          </a:p>
        </p:txBody>
      </p:sp>
      <p:sp>
        <p:nvSpPr>
          <p:cNvPr id="4" name="Content Placeholder 3"/>
          <p:cNvSpPr>
            <a:spLocks noGrp="1"/>
          </p:cNvSpPr>
          <p:nvPr>
            <p:ph sz="quarter" idx="13"/>
          </p:nvPr>
        </p:nvSpPr>
        <p:spPr>
          <a:xfrm>
            <a:off x="251520" y="404664"/>
            <a:ext cx="7292280" cy="720080"/>
          </a:xfrm>
        </p:spPr>
        <p:txBody>
          <a:bodyPr>
            <a:normAutofit/>
          </a:bodyPr>
          <a:lstStyle/>
          <a:p>
            <a:r>
              <a:rPr lang="en-US" sz="3200" b="1" dirty="0" smtClean="0">
                <a:solidFill>
                  <a:srgbClr val="FF0000"/>
                </a:solidFill>
              </a:rPr>
              <a:t> NỘI </a:t>
            </a:r>
            <a:r>
              <a:rPr lang="en-US" sz="3200" b="1" dirty="0">
                <a:solidFill>
                  <a:srgbClr val="FF0000"/>
                </a:solidFill>
              </a:rPr>
              <a:t>DUNG CHÍNH </a:t>
            </a:r>
            <a:endParaRPr lang="vi-VN" sz="3200" b="1" dirty="0">
              <a:solidFill>
                <a:srgbClr val="FF0000"/>
              </a:solidFill>
            </a:endParaRPr>
          </a:p>
          <a:p>
            <a:endParaRPr lang="vi-VN" sz="3200" dirty="0"/>
          </a:p>
        </p:txBody>
      </p:sp>
    </p:spTree>
    <p:extLst>
      <p:ext uri="{BB962C8B-B14F-4D97-AF65-F5344CB8AC3E}">
        <p14:creationId xmlns:p14="http://schemas.microsoft.com/office/powerpoint/2010/main" val="14578195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A959E050-AE6F-42B4-A55B-C207FB9FB35E}" type="slidenum">
              <a:rPr lang="vi-VN" smtClean="0"/>
              <a:t>11</a:t>
            </a:fld>
            <a:endParaRPr lang="vi-VN"/>
          </a:p>
        </p:txBody>
      </p:sp>
      <p:sp>
        <p:nvSpPr>
          <p:cNvPr id="3" name="Title 2"/>
          <p:cNvSpPr>
            <a:spLocks noGrp="1"/>
          </p:cNvSpPr>
          <p:nvPr>
            <p:ph type="title"/>
          </p:nvPr>
        </p:nvSpPr>
        <p:spPr>
          <a:xfrm>
            <a:off x="467544" y="1196752"/>
            <a:ext cx="8352928" cy="4246408"/>
          </a:xfrm>
        </p:spPr>
        <p:txBody>
          <a:bodyPr/>
          <a:lstStyle/>
          <a:p>
            <a:pPr marL="0" indent="0" algn="l">
              <a:buNone/>
            </a:pPr>
            <a:r>
              <a:rPr lang="en-US" sz="2800" dirty="0" err="1" smtClean="0">
                <a:solidFill>
                  <a:srgbClr val="00B050"/>
                </a:solidFill>
                <a:effectLst/>
              </a:rPr>
              <a:t>Phần</a:t>
            </a:r>
            <a:r>
              <a:rPr lang="en-US" sz="2800" dirty="0" smtClean="0">
                <a:solidFill>
                  <a:srgbClr val="00B050"/>
                </a:solidFill>
                <a:effectLst/>
              </a:rPr>
              <a:t> V.  </a:t>
            </a:r>
            <a:r>
              <a:rPr lang="en-US" sz="2800" dirty="0" err="1" smtClean="0">
                <a:solidFill>
                  <a:srgbClr val="00B050"/>
                </a:solidFill>
                <a:effectLst/>
              </a:rPr>
              <a:t>Kỹ</a:t>
            </a:r>
            <a:r>
              <a:rPr lang="en-US" sz="2800" dirty="0" smtClean="0">
                <a:solidFill>
                  <a:srgbClr val="00B050"/>
                </a:solidFill>
                <a:effectLst/>
              </a:rPr>
              <a:t> </a:t>
            </a:r>
            <a:r>
              <a:rPr lang="en-US" sz="2800" dirty="0" err="1" smtClean="0">
                <a:solidFill>
                  <a:srgbClr val="00B050"/>
                </a:solidFill>
                <a:effectLst/>
              </a:rPr>
              <a:t>Năng</a:t>
            </a:r>
            <a:r>
              <a:rPr lang="en-US" sz="2800" dirty="0" smtClean="0">
                <a:solidFill>
                  <a:srgbClr val="00B050"/>
                </a:solidFill>
                <a:effectLst/>
              </a:rPr>
              <a:t> </a:t>
            </a:r>
            <a:r>
              <a:rPr lang="en-US" sz="2800" dirty="0" err="1" smtClean="0">
                <a:solidFill>
                  <a:srgbClr val="00B050"/>
                </a:solidFill>
                <a:effectLst/>
              </a:rPr>
              <a:t>Quản</a:t>
            </a:r>
            <a:r>
              <a:rPr lang="en-US" sz="2800" dirty="0" smtClean="0">
                <a:solidFill>
                  <a:srgbClr val="00B050"/>
                </a:solidFill>
                <a:effectLst/>
              </a:rPr>
              <a:t> </a:t>
            </a:r>
            <a:r>
              <a:rPr lang="en-US" sz="2800" dirty="0" err="1" smtClean="0">
                <a:solidFill>
                  <a:srgbClr val="00B050"/>
                </a:solidFill>
                <a:effectLst/>
              </a:rPr>
              <a:t>lý</a:t>
            </a:r>
            <a:r>
              <a:rPr lang="en-US" sz="2800" dirty="0" smtClean="0">
                <a:solidFill>
                  <a:srgbClr val="00B050"/>
                </a:solidFill>
                <a:effectLst/>
              </a:rPr>
              <a:t> </a:t>
            </a:r>
            <a:r>
              <a:rPr lang="en-US" sz="2800" dirty="0" err="1" smtClean="0">
                <a:solidFill>
                  <a:srgbClr val="00B050"/>
                </a:solidFill>
                <a:effectLst/>
              </a:rPr>
              <a:t>xung</a:t>
            </a:r>
            <a:r>
              <a:rPr lang="en-US" sz="2800" dirty="0" smtClean="0">
                <a:solidFill>
                  <a:srgbClr val="00B050"/>
                </a:solidFill>
                <a:effectLst/>
              </a:rPr>
              <a:t> </a:t>
            </a:r>
            <a:r>
              <a:rPr lang="en-US" sz="2800" dirty="0" err="1" smtClean="0">
                <a:solidFill>
                  <a:srgbClr val="00B050"/>
                </a:solidFill>
                <a:effectLst/>
              </a:rPr>
              <a:t>đột</a:t>
            </a:r>
            <a:r>
              <a:rPr lang="en-US" sz="2800" dirty="0" smtClean="0">
                <a:solidFill>
                  <a:srgbClr val="00B050"/>
                </a:solidFill>
                <a:effectLst/>
              </a:rPr>
              <a:t> </a:t>
            </a:r>
            <a:r>
              <a:rPr lang="en-US" sz="2800" dirty="0" err="1" smtClean="0">
                <a:solidFill>
                  <a:srgbClr val="00B050"/>
                </a:solidFill>
                <a:effectLst/>
              </a:rPr>
              <a:t>trong</a:t>
            </a:r>
            <a:r>
              <a:rPr lang="en-US" sz="2800" dirty="0" smtClean="0">
                <a:solidFill>
                  <a:srgbClr val="00B050"/>
                </a:solidFill>
                <a:effectLst/>
              </a:rPr>
              <a:t> </a:t>
            </a:r>
            <a:r>
              <a:rPr lang="en-US" sz="2800" dirty="0" err="1" smtClean="0">
                <a:solidFill>
                  <a:srgbClr val="00B050"/>
                </a:solidFill>
                <a:effectLst/>
              </a:rPr>
              <a:t>Giao</a:t>
            </a:r>
            <a:r>
              <a:rPr lang="en-US" sz="2800" dirty="0" smtClean="0">
                <a:solidFill>
                  <a:srgbClr val="00B050"/>
                </a:solidFill>
                <a:effectLst/>
              </a:rPr>
              <a:t> </a:t>
            </a:r>
            <a:r>
              <a:rPr lang="en-US" sz="2800" dirty="0" err="1" smtClean="0">
                <a:solidFill>
                  <a:srgbClr val="00B050"/>
                </a:solidFill>
                <a:effectLst/>
              </a:rPr>
              <a:t>Tiếp</a:t>
            </a:r>
            <a:r>
              <a:rPr lang="vi-VN" sz="2800" i="1" dirty="0" smtClean="0">
                <a:effectLst/>
              </a:rPr>
              <a:t/>
            </a:r>
            <a:br>
              <a:rPr lang="vi-VN" sz="2800" i="1" dirty="0" smtClean="0">
                <a:effectLst/>
              </a:rPr>
            </a:br>
            <a:r>
              <a:rPr lang="vi-VN" sz="2800" dirty="0">
                <a:effectLst/>
              </a:rPr>
              <a:t/>
            </a:r>
            <a:br>
              <a:rPr lang="vi-VN" sz="2800" dirty="0">
                <a:effectLst/>
              </a:rPr>
            </a:br>
            <a:r>
              <a:rPr lang="en-US" sz="2800" dirty="0">
                <a:effectLst/>
              </a:rPr>
              <a:t>-    </a:t>
            </a:r>
            <a:r>
              <a:rPr lang="en-US" sz="2800" b="0" dirty="0" err="1" smtClean="0">
                <a:effectLst/>
              </a:rPr>
              <a:t>Khái</a:t>
            </a:r>
            <a:r>
              <a:rPr lang="en-US" sz="2800" b="0" dirty="0" smtClean="0">
                <a:effectLst/>
              </a:rPr>
              <a:t> </a:t>
            </a:r>
            <a:r>
              <a:rPr lang="en-US" sz="2800" b="0" dirty="0" err="1">
                <a:effectLst/>
              </a:rPr>
              <a:t>niệm</a:t>
            </a:r>
            <a:r>
              <a:rPr lang="en-US" sz="2800" b="0" dirty="0">
                <a:effectLst/>
              </a:rPr>
              <a:t>, </a:t>
            </a:r>
            <a:r>
              <a:rPr lang="en-US" sz="2800" b="0" dirty="0" err="1">
                <a:effectLst/>
              </a:rPr>
              <a:t>bản</a:t>
            </a:r>
            <a:r>
              <a:rPr lang="en-US" sz="2800" b="0" dirty="0">
                <a:effectLst/>
              </a:rPr>
              <a:t> </a:t>
            </a:r>
            <a:r>
              <a:rPr lang="en-US" sz="2800" b="0" dirty="0" err="1">
                <a:effectLst/>
              </a:rPr>
              <a:t>chất</a:t>
            </a:r>
            <a:r>
              <a:rPr lang="en-US" sz="2800" b="0" dirty="0">
                <a:effectLst/>
              </a:rPr>
              <a:t> </a:t>
            </a:r>
            <a:r>
              <a:rPr lang="en-US" sz="2800" b="0" dirty="0" err="1">
                <a:effectLst/>
              </a:rPr>
              <a:t>của</a:t>
            </a:r>
            <a:r>
              <a:rPr lang="en-US" sz="2800" b="0" dirty="0">
                <a:effectLst/>
              </a:rPr>
              <a:t> </a:t>
            </a:r>
            <a:r>
              <a:rPr lang="en-US" sz="2800" b="0" dirty="0" err="1">
                <a:effectLst/>
              </a:rPr>
              <a:t>xung</a:t>
            </a:r>
            <a:r>
              <a:rPr lang="en-US" sz="2800" b="0" dirty="0">
                <a:effectLst/>
              </a:rPr>
              <a:t> </a:t>
            </a:r>
            <a:r>
              <a:rPr lang="en-US" sz="2800" b="0" dirty="0" err="1" smtClean="0">
                <a:effectLst/>
              </a:rPr>
              <a:t>đột</a:t>
            </a:r>
            <a:r>
              <a:rPr lang="vi-VN" sz="2800" b="0" dirty="0">
                <a:effectLst/>
              </a:rPr>
              <a:t/>
            </a:r>
            <a:br>
              <a:rPr lang="vi-VN" sz="2800" b="0" dirty="0">
                <a:effectLst/>
              </a:rPr>
            </a:br>
            <a:r>
              <a:rPr lang="en-US" sz="2800" b="0" dirty="0">
                <a:effectLst/>
              </a:rPr>
              <a:t>-    </a:t>
            </a:r>
            <a:r>
              <a:rPr lang="en-US" sz="2800" b="0" dirty="0" err="1" smtClean="0">
                <a:effectLst/>
              </a:rPr>
              <a:t>Xung</a:t>
            </a:r>
            <a:r>
              <a:rPr lang="en-US" sz="2800" b="0" dirty="0" smtClean="0">
                <a:effectLst/>
              </a:rPr>
              <a:t> </a:t>
            </a:r>
            <a:r>
              <a:rPr lang="en-US" sz="2800" b="0" dirty="0" err="1">
                <a:effectLst/>
              </a:rPr>
              <a:t>đột</a:t>
            </a:r>
            <a:r>
              <a:rPr lang="en-US" sz="2800" b="0" dirty="0">
                <a:effectLst/>
              </a:rPr>
              <a:t> </a:t>
            </a:r>
            <a:r>
              <a:rPr lang="en-US" sz="2800" b="0" dirty="0" err="1">
                <a:effectLst/>
              </a:rPr>
              <a:t>leo</a:t>
            </a:r>
            <a:r>
              <a:rPr lang="en-US" sz="2800" b="0" dirty="0">
                <a:effectLst/>
              </a:rPr>
              <a:t> </a:t>
            </a:r>
            <a:r>
              <a:rPr lang="en-US" sz="2800" b="0" dirty="0" err="1" smtClean="0">
                <a:effectLst/>
              </a:rPr>
              <a:t>thang</a:t>
            </a:r>
            <a:r>
              <a:rPr lang="vi-VN" sz="2800" b="0" dirty="0">
                <a:effectLst/>
              </a:rPr>
              <a:t/>
            </a:r>
            <a:br>
              <a:rPr lang="vi-VN" sz="2800" b="0" dirty="0">
                <a:effectLst/>
              </a:rPr>
            </a:br>
            <a:r>
              <a:rPr lang="en-US" sz="2800" b="0" dirty="0">
                <a:effectLst/>
              </a:rPr>
              <a:t>-    </a:t>
            </a:r>
            <a:r>
              <a:rPr lang="en-US" sz="2800" b="0" dirty="0" err="1" smtClean="0">
                <a:effectLst/>
              </a:rPr>
              <a:t>Các</a:t>
            </a:r>
            <a:r>
              <a:rPr lang="en-US" sz="2800" b="0" dirty="0" smtClean="0">
                <a:effectLst/>
              </a:rPr>
              <a:t> </a:t>
            </a:r>
            <a:r>
              <a:rPr lang="en-US" sz="2800" b="0" dirty="0" err="1">
                <a:effectLst/>
              </a:rPr>
              <a:t>bước</a:t>
            </a:r>
            <a:r>
              <a:rPr lang="en-US" sz="2800" b="0" dirty="0">
                <a:effectLst/>
              </a:rPr>
              <a:t> </a:t>
            </a:r>
            <a:r>
              <a:rPr lang="en-US" sz="2800" b="0" dirty="0" err="1">
                <a:effectLst/>
              </a:rPr>
              <a:t>giải</a:t>
            </a:r>
            <a:r>
              <a:rPr lang="en-US" sz="2800" b="0" dirty="0">
                <a:effectLst/>
              </a:rPr>
              <a:t> </a:t>
            </a:r>
            <a:r>
              <a:rPr lang="en-US" sz="2800" b="0" dirty="0" err="1">
                <a:effectLst/>
              </a:rPr>
              <a:t>quyết</a:t>
            </a:r>
            <a:r>
              <a:rPr lang="en-US" sz="2800" b="0" dirty="0">
                <a:effectLst/>
              </a:rPr>
              <a:t> </a:t>
            </a:r>
            <a:r>
              <a:rPr lang="en-US" sz="2800" b="0" dirty="0" err="1">
                <a:effectLst/>
              </a:rPr>
              <a:t>xung</a:t>
            </a:r>
            <a:r>
              <a:rPr lang="en-US" sz="2800" b="0" dirty="0">
                <a:effectLst/>
              </a:rPr>
              <a:t> </a:t>
            </a:r>
            <a:r>
              <a:rPr lang="en-US" sz="2800" b="0" dirty="0" err="1" smtClean="0">
                <a:effectLst/>
              </a:rPr>
              <a:t>đột</a:t>
            </a:r>
            <a:r>
              <a:rPr lang="en-US" sz="2800" b="0" dirty="0" smtClean="0">
                <a:effectLst/>
              </a:rPr>
              <a:t/>
            </a:r>
            <a:br>
              <a:rPr lang="en-US" sz="2800" b="0" dirty="0" smtClean="0">
                <a:effectLst/>
              </a:rPr>
            </a:br>
            <a:r>
              <a:rPr lang="en-US" sz="2800" b="0" dirty="0">
                <a:effectLst/>
              </a:rPr>
              <a:t>-    </a:t>
            </a:r>
            <a:r>
              <a:rPr lang="en-US" sz="2800" b="0" dirty="0" err="1" smtClean="0">
                <a:effectLst/>
              </a:rPr>
              <a:t>Cách</a:t>
            </a:r>
            <a:r>
              <a:rPr lang="en-US" sz="2800" b="0" dirty="0">
                <a:effectLst/>
              </a:rPr>
              <a:t> </a:t>
            </a:r>
            <a:r>
              <a:rPr lang="en-US" sz="2800" b="0" dirty="0" err="1" smtClean="0">
                <a:effectLst/>
              </a:rPr>
              <a:t>sử</a:t>
            </a:r>
            <a:r>
              <a:rPr lang="en-US" sz="2800" b="0" dirty="0">
                <a:effectLst/>
              </a:rPr>
              <a:t> </a:t>
            </a:r>
            <a:r>
              <a:rPr lang="en-US" sz="2800" b="0" dirty="0" err="1" smtClean="0">
                <a:effectLst/>
              </a:rPr>
              <a:t>dụng</a:t>
            </a:r>
            <a:r>
              <a:rPr lang="en-US" sz="2800" b="0" dirty="0" smtClean="0">
                <a:effectLst/>
              </a:rPr>
              <a:t> </a:t>
            </a:r>
            <a:r>
              <a:rPr lang="vi-VN" sz="2800" b="0" dirty="0" smtClean="0">
                <a:effectLst/>
              </a:rPr>
              <a:t>đúng</a:t>
            </a:r>
            <a:r>
              <a:rPr lang="en-US" sz="2800" b="0" dirty="0" smtClean="0">
                <a:effectLst/>
              </a:rPr>
              <a:t> </a:t>
            </a:r>
            <a:r>
              <a:rPr lang="en-US" sz="2800" b="0" dirty="0">
                <a:effectLst/>
              </a:rPr>
              <a:t>5 </a:t>
            </a:r>
            <a:r>
              <a:rPr lang="en-US" sz="2800" b="0" dirty="0" err="1" smtClean="0">
                <a:effectLst/>
              </a:rPr>
              <a:t>ngôn</a:t>
            </a:r>
            <a:r>
              <a:rPr lang="en-US" sz="2800" b="0" dirty="0">
                <a:effectLst/>
              </a:rPr>
              <a:t> </a:t>
            </a:r>
            <a:r>
              <a:rPr lang="en-US" sz="2800" b="0" dirty="0" err="1" smtClean="0">
                <a:effectLst/>
              </a:rPr>
              <a:t>ngữ</a:t>
            </a:r>
            <a:r>
              <a:rPr lang="en-US" sz="2800" b="0" dirty="0">
                <a:effectLst/>
              </a:rPr>
              <a:t/>
            </a:r>
            <a:br>
              <a:rPr lang="en-US" sz="2800" b="0" dirty="0">
                <a:effectLst/>
              </a:rPr>
            </a:br>
            <a:r>
              <a:rPr lang="en-US" sz="2800" b="0" dirty="0" smtClean="0">
                <a:effectLst/>
              </a:rPr>
              <a:t> </a:t>
            </a:r>
            <a:r>
              <a:rPr lang="en-US" sz="2400" b="0" dirty="0">
                <a:effectLst/>
              </a:rPr>
              <a:t>* </a:t>
            </a:r>
            <a:r>
              <a:rPr lang="en-US" sz="2400" b="0" dirty="0" err="1" smtClean="0">
                <a:effectLst/>
              </a:rPr>
              <a:t>Nói</a:t>
            </a:r>
            <a:r>
              <a:rPr lang="en-US" sz="2400" b="0" dirty="0">
                <a:effectLst/>
              </a:rPr>
              <a:t> - </a:t>
            </a:r>
            <a:r>
              <a:rPr lang="en-US" sz="2400" b="0" dirty="0" err="1" smtClean="0">
                <a:effectLst/>
              </a:rPr>
              <a:t>Viết</a:t>
            </a:r>
            <a:r>
              <a:rPr lang="en-US" sz="2400" b="0" dirty="0" smtClean="0">
                <a:effectLst/>
              </a:rPr>
              <a:t> </a:t>
            </a:r>
            <a:r>
              <a:rPr lang="en-US" sz="2400" b="0" dirty="0">
                <a:effectLst/>
              </a:rPr>
              <a:t>–</a:t>
            </a:r>
            <a:r>
              <a:rPr lang="en-US" sz="2400" b="0" dirty="0" err="1" smtClean="0">
                <a:effectLst/>
              </a:rPr>
              <a:t>Hình</a:t>
            </a:r>
            <a:r>
              <a:rPr lang="en-US" sz="2400" b="0" dirty="0">
                <a:effectLst/>
              </a:rPr>
              <a:t> </a:t>
            </a:r>
            <a:r>
              <a:rPr lang="en-US" sz="2400" b="0" dirty="0" err="1" smtClean="0">
                <a:effectLst/>
              </a:rPr>
              <a:t>ảnh</a:t>
            </a:r>
            <a:r>
              <a:rPr lang="en-US" sz="2400" b="0" dirty="0">
                <a:effectLst/>
              </a:rPr>
              <a:t> - </a:t>
            </a:r>
            <a:r>
              <a:rPr lang="en-US" sz="2400" b="0" dirty="0" err="1" smtClean="0">
                <a:effectLst/>
              </a:rPr>
              <a:t>Tiếng</a:t>
            </a:r>
            <a:r>
              <a:rPr lang="en-US" sz="2400" b="0" dirty="0" smtClean="0">
                <a:effectLst/>
              </a:rPr>
              <a:t> </a:t>
            </a:r>
            <a:r>
              <a:rPr lang="vi-VN" sz="2400" b="0" dirty="0" smtClean="0">
                <a:effectLst/>
              </a:rPr>
              <a:t>động</a:t>
            </a:r>
            <a:r>
              <a:rPr lang="en-US" sz="2400" b="0" dirty="0" smtClean="0">
                <a:effectLst/>
              </a:rPr>
              <a:t> – </a:t>
            </a:r>
            <a:r>
              <a:rPr lang="en-US" sz="2400" b="0" dirty="0">
                <a:effectLst/>
              </a:rPr>
              <a:t>Phi </a:t>
            </a:r>
            <a:r>
              <a:rPr lang="en-US" sz="2400" b="0" dirty="0" err="1" smtClean="0">
                <a:effectLst/>
              </a:rPr>
              <a:t>ngôn</a:t>
            </a:r>
            <a:r>
              <a:rPr lang="en-US" sz="2400" b="0" dirty="0">
                <a:effectLst/>
              </a:rPr>
              <a:t> </a:t>
            </a:r>
            <a:r>
              <a:rPr lang="en-US" sz="2400" b="0" dirty="0" err="1" smtClean="0">
                <a:effectLst/>
              </a:rPr>
              <a:t>ngữ</a:t>
            </a:r>
            <a:r>
              <a:rPr lang="vi-VN" sz="2800" b="0" dirty="0">
                <a:effectLst/>
              </a:rPr>
              <a:t/>
            </a:r>
            <a:br>
              <a:rPr lang="vi-VN" sz="2800" b="0" dirty="0">
                <a:effectLst/>
              </a:rPr>
            </a:br>
            <a:endParaRPr lang="vi-VN" sz="2800" b="0" dirty="0"/>
          </a:p>
        </p:txBody>
      </p:sp>
      <p:sp>
        <p:nvSpPr>
          <p:cNvPr id="4" name="Content Placeholder 3"/>
          <p:cNvSpPr>
            <a:spLocks noGrp="1"/>
          </p:cNvSpPr>
          <p:nvPr>
            <p:ph sz="quarter" idx="13"/>
          </p:nvPr>
        </p:nvSpPr>
        <p:spPr>
          <a:xfrm>
            <a:off x="467544" y="188640"/>
            <a:ext cx="6400800" cy="753264"/>
          </a:xfrm>
        </p:spPr>
        <p:txBody>
          <a:bodyPr>
            <a:normAutofit/>
          </a:bodyPr>
          <a:lstStyle/>
          <a:p>
            <a:r>
              <a:rPr lang="en-US" sz="3200" b="1" dirty="0">
                <a:solidFill>
                  <a:srgbClr val="FF0000"/>
                </a:solidFill>
              </a:rPr>
              <a:t> NỘI DUNG CHÍNH </a:t>
            </a:r>
            <a:endParaRPr lang="vi-VN" sz="3200" b="1" dirty="0">
              <a:solidFill>
                <a:srgbClr val="FF0000"/>
              </a:solidFill>
            </a:endParaRPr>
          </a:p>
        </p:txBody>
      </p:sp>
      <p:pic>
        <p:nvPicPr>
          <p:cNvPr id="5122" name="Picture 2" descr="C:\Users\ADMIN\Downloads\KHOA-HOC-GIAI-MA-NGON-NGU-CO-THE_2013251030329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76056" y="116633"/>
            <a:ext cx="3634358" cy="1080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11610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A959E050-AE6F-42B4-A55B-C207FB9FB35E}" type="slidenum">
              <a:rPr lang="vi-VN" smtClean="0"/>
              <a:t>12</a:t>
            </a:fld>
            <a:endParaRPr lang="vi-VN"/>
          </a:p>
        </p:txBody>
      </p:sp>
      <p:sp>
        <p:nvSpPr>
          <p:cNvPr id="3" name="Title 2"/>
          <p:cNvSpPr>
            <a:spLocks noGrp="1"/>
          </p:cNvSpPr>
          <p:nvPr>
            <p:ph type="title"/>
          </p:nvPr>
        </p:nvSpPr>
        <p:spPr>
          <a:xfrm>
            <a:off x="539552" y="1052736"/>
            <a:ext cx="8064895" cy="4752528"/>
          </a:xfrm>
        </p:spPr>
        <p:txBody>
          <a:bodyPr/>
          <a:lstStyle/>
          <a:p>
            <a:pPr marL="0" indent="0" algn="l">
              <a:buNone/>
            </a:pPr>
            <a:r>
              <a:rPr lang="en-US" sz="2800" dirty="0" err="1" smtClean="0">
                <a:solidFill>
                  <a:srgbClr val="00B050"/>
                </a:solidFill>
                <a:effectLst/>
              </a:rPr>
              <a:t>Thực</a:t>
            </a:r>
            <a:r>
              <a:rPr lang="en-US" sz="2800" dirty="0">
                <a:solidFill>
                  <a:srgbClr val="00B050"/>
                </a:solidFill>
                <a:effectLst/>
              </a:rPr>
              <a:t> </a:t>
            </a:r>
            <a:r>
              <a:rPr lang="en-US" sz="2800" dirty="0" err="1" smtClean="0">
                <a:solidFill>
                  <a:srgbClr val="00B050"/>
                </a:solidFill>
                <a:effectLst/>
              </a:rPr>
              <a:t>hành</a:t>
            </a:r>
            <a:r>
              <a:rPr lang="en-US" sz="2800" dirty="0" smtClean="0">
                <a:solidFill>
                  <a:srgbClr val="00B050"/>
                </a:solidFill>
                <a:effectLst/>
              </a:rPr>
              <a:t>:</a:t>
            </a:r>
            <a:br>
              <a:rPr lang="en-US" sz="2800" dirty="0" smtClean="0">
                <a:solidFill>
                  <a:srgbClr val="00B050"/>
                </a:solidFill>
                <a:effectLst/>
              </a:rPr>
            </a:br>
            <a:r>
              <a:rPr lang="en-US" sz="2800" u="sng" dirty="0" err="1" smtClean="0">
                <a:solidFill>
                  <a:srgbClr val="00B050"/>
                </a:solidFill>
                <a:effectLst/>
              </a:rPr>
              <a:t>Phần</a:t>
            </a:r>
            <a:r>
              <a:rPr lang="en-US" sz="2800" u="sng" dirty="0" smtClean="0">
                <a:solidFill>
                  <a:srgbClr val="00B050"/>
                </a:solidFill>
                <a:effectLst/>
              </a:rPr>
              <a:t> V: </a:t>
            </a:r>
            <a:r>
              <a:rPr lang="en-US" sz="2800" dirty="0" err="1">
                <a:solidFill>
                  <a:srgbClr val="00B050"/>
                </a:solidFill>
                <a:effectLst/>
              </a:rPr>
              <a:t>Thái</a:t>
            </a:r>
            <a:r>
              <a:rPr lang="en-US" sz="2800" dirty="0">
                <a:solidFill>
                  <a:srgbClr val="00B050"/>
                </a:solidFill>
                <a:effectLst/>
              </a:rPr>
              <a:t> </a:t>
            </a:r>
            <a:r>
              <a:rPr lang="en-US" sz="2800" dirty="0" err="1">
                <a:solidFill>
                  <a:srgbClr val="00B050"/>
                </a:solidFill>
                <a:effectLst/>
              </a:rPr>
              <a:t>độ</a:t>
            </a:r>
            <a:r>
              <a:rPr lang="en-US" sz="2800" dirty="0">
                <a:solidFill>
                  <a:srgbClr val="00B050"/>
                </a:solidFill>
                <a:effectLst/>
              </a:rPr>
              <a:t>, </a:t>
            </a:r>
            <a:r>
              <a:rPr lang="en-US" sz="2800" dirty="0" err="1">
                <a:solidFill>
                  <a:srgbClr val="00B050"/>
                </a:solidFill>
                <a:effectLst/>
              </a:rPr>
              <a:t>kỹ</a:t>
            </a:r>
            <a:r>
              <a:rPr lang="en-US" sz="2800" dirty="0">
                <a:solidFill>
                  <a:srgbClr val="00B050"/>
                </a:solidFill>
                <a:effectLst/>
              </a:rPr>
              <a:t> </a:t>
            </a:r>
            <a:r>
              <a:rPr lang="en-US" sz="2800" dirty="0" err="1">
                <a:solidFill>
                  <a:srgbClr val="00B050"/>
                </a:solidFill>
                <a:effectLst/>
              </a:rPr>
              <a:t>năng</a:t>
            </a:r>
            <a:r>
              <a:rPr lang="en-US" sz="2800" dirty="0">
                <a:solidFill>
                  <a:srgbClr val="00B050"/>
                </a:solidFill>
                <a:effectLst/>
              </a:rPr>
              <a:t> &amp; </a:t>
            </a:r>
            <a:r>
              <a:rPr lang="en-US" sz="2800" dirty="0" err="1">
                <a:solidFill>
                  <a:srgbClr val="00B050"/>
                </a:solidFill>
                <a:effectLst/>
              </a:rPr>
              <a:t>ngoại</a:t>
            </a:r>
            <a:r>
              <a:rPr lang="en-US" sz="2800" dirty="0">
                <a:solidFill>
                  <a:srgbClr val="00B050"/>
                </a:solidFill>
                <a:effectLst/>
              </a:rPr>
              <a:t> </a:t>
            </a:r>
            <a:r>
              <a:rPr lang="en-US" sz="2800" dirty="0" err="1">
                <a:solidFill>
                  <a:srgbClr val="00B050"/>
                </a:solidFill>
                <a:effectLst/>
              </a:rPr>
              <a:t>hình</a:t>
            </a:r>
            <a:r>
              <a:rPr lang="en-US" sz="2800" dirty="0">
                <a:solidFill>
                  <a:srgbClr val="00B050"/>
                </a:solidFill>
                <a:effectLst/>
              </a:rPr>
              <a:t> </a:t>
            </a:r>
            <a:r>
              <a:rPr lang="en-US" sz="2800" dirty="0" err="1">
                <a:solidFill>
                  <a:srgbClr val="00B050"/>
                </a:solidFill>
                <a:effectLst/>
              </a:rPr>
              <a:t>trong</a:t>
            </a:r>
            <a:r>
              <a:rPr lang="en-US" sz="2800" dirty="0">
                <a:solidFill>
                  <a:srgbClr val="00B050"/>
                </a:solidFill>
                <a:effectLst/>
              </a:rPr>
              <a:t> </a:t>
            </a:r>
            <a:r>
              <a:rPr lang="en-US" sz="2800" dirty="0" err="1">
                <a:solidFill>
                  <a:srgbClr val="00B050"/>
                </a:solidFill>
                <a:effectLst/>
              </a:rPr>
              <a:t>giao</a:t>
            </a:r>
            <a:r>
              <a:rPr lang="en-US" sz="2800" dirty="0">
                <a:solidFill>
                  <a:srgbClr val="00B050"/>
                </a:solidFill>
                <a:effectLst/>
              </a:rPr>
              <a:t> </a:t>
            </a:r>
            <a:r>
              <a:rPr lang="en-US" sz="2800" dirty="0" err="1">
                <a:solidFill>
                  <a:srgbClr val="00B050"/>
                </a:solidFill>
                <a:effectLst/>
              </a:rPr>
              <a:t>tiếp</a:t>
            </a:r>
            <a:r>
              <a:rPr lang="en-US" sz="2800" dirty="0">
                <a:solidFill>
                  <a:srgbClr val="00B050"/>
                </a:solidFill>
                <a:effectLst/>
              </a:rPr>
              <a:t> </a:t>
            </a:r>
            <a:r>
              <a:rPr lang="en-US" sz="2800" dirty="0" err="1">
                <a:solidFill>
                  <a:srgbClr val="00B050"/>
                </a:solidFill>
                <a:effectLst/>
              </a:rPr>
              <a:t>chuyên</a:t>
            </a:r>
            <a:r>
              <a:rPr lang="en-US" sz="2800" dirty="0">
                <a:solidFill>
                  <a:srgbClr val="00B050"/>
                </a:solidFill>
                <a:effectLst/>
              </a:rPr>
              <a:t> </a:t>
            </a:r>
            <a:r>
              <a:rPr lang="en-US" sz="2800" dirty="0" err="1" smtClean="0">
                <a:solidFill>
                  <a:srgbClr val="00B050"/>
                </a:solidFill>
                <a:effectLst/>
              </a:rPr>
              <a:t>nghiệp</a:t>
            </a:r>
            <a:r>
              <a:rPr lang="vi-VN" sz="2800" dirty="0" smtClean="0">
                <a:solidFill>
                  <a:srgbClr val="00B050"/>
                </a:solidFill>
                <a:effectLst/>
              </a:rPr>
              <a:t/>
            </a:r>
            <a:br>
              <a:rPr lang="vi-VN" sz="2800" dirty="0" smtClean="0">
                <a:solidFill>
                  <a:srgbClr val="00B050"/>
                </a:solidFill>
                <a:effectLst/>
              </a:rPr>
            </a:br>
            <a:r>
              <a:rPr lang="vi-VN" sz="2800" dirty="0">
                <a:solidFill>
                  <a:srgbClr val="00B050"/>
                </a:solidFill>
                <a:effectLst/>
              </a:rPr>
              <a:t/>
            </a:r>
            <a:br>
              <a:rPr lang="vi-VN" sz="2800" dirty="0">
                <a:solidFill>
                  <a:srgbClr val="00B050"/>
                </a:solidFill>
                <a:effectLst/>
              </a:rPr>
            </a:br>
            <a:r>
              <a:rPr lang="en-US" sz="2800" dirty="0" smtClean="0">
                <a:solidFill>
                  <a:srgbClr val="00B050"/>
                </a:solidFill>
                <a:effectLst/>
              </a:rPr>
              <a:t>1</a:t>
            </a:r>
            <a:r>
              <a:rPr lang="en-US" sz="2800" b="0" dirty="0" smtClean="0">
                <a:effectLst/>
              </a:rPr>
              <a:t>• </a:t>
            </a:r>
            <a:r>
              <a:rPr lang="en-US" sz="2800" b="0" dirty="0" err="1">
                <a:effectLst/>
              </a:rPr>
              <a:t>Kỹ</a:t>
            </a:r>
            <a:r>
              <a:rPr lang="en-US" sz="2800" b="0" dirty="0">
                <a:effectLst/>
              </a:rPr>
              <a:t> </a:t>
            </a:r>
            <a:r>
              <a:rPr lang="en-US" sz="2800" b="0" dirty="0" err="1">
                <a:effectLst/>
              </a:rPr>
              <a:t>năng</a:t>
            </a:r>
            <a:r>
              <a:rPr lang="en-US" sz="2800" b="0" dirty="0">
                <a:effectLst/>
              </a:rPr>
              <a:t> </a:t>
            </a:r>
            <a:r>
              <a:rPr lang="en-US" sz="2800" b="0" dirty="0" err="1">
                <a:effectLst/>
              </a:rPr>
              <a:t>ứng</a:t>
            </a:r>
            <a:r>
              <a:rPr lang="en-US" sz="2800" b="0" dirty="0">
                <a:effectLst/>
              </a:rPr>
              <a:t> </a:t>
            </a:r>
            <a:r>
              <a:rPr lang="en-US" sz="2800" b="0" dirty="0" err="1">
                <a:effectLst/>
              </a:rPr>
              <a:t>xử</a:t>
            </a:r>
            <a:r>
              <a:rPr lang="en-US" sz="2800" b="0" dirty="0">
                <a:effectLst/>
              </a:rPr>
              <a:t> </a:t>
            </a:r>
            <a:r>
              <a:rPr lang="en-US" sz="2800" b="0" dirty="0" err="1">
                <a:effectLst/>
              </a:rPr>
              <a:t>và</a:t>
            </a:r>
            <a:r>
              <a:rPr lang="en-US" sz="2800" b="0" dirty="0">
                <a:effectLst/>
              </a:rPr>
              <a:t> </a:t>
            </a:r>
            <a:r>
              <a:rPr lang="en-US" sz="2800" b="0" dirty="0" err="1">
                <a:effectLst/>
              </a:rPr>
              <a:t>trình</a:t>
            </a:r>
            <a:r>
              <a:rPr lang="en-US" sz="2800" b="0" dirty="0">
                <a:effectLst/>
              </a:rPr>
              <a:t> </a:t>
            </a:r>
            <a:r>
              <a:rPr lang="en-US" sz="2800" b="0" dirty="0" err="1">
                <a:effectLst/>
              </a:rPr>
              <a:t>bày</a:t>
            </a:r>
            <a:r>
              <a:rPr lang="en-US" sz="2800" b="0" dirty="0">
                <a:effectLst/>
              </a:rPr>
              <a:t> </a:t>
            </a:r>
            <a:r>
              <a:rPr lang="en-US" sz="2800" b="0" dirty="0" err="1">
                <a:effectLst/>
              </a:rPr>
              <a:t>trong</a:t>
            </a:r>
            <a:r>
              <a:rPr lang="en-US" sz="2800" b="0" dirty="0">
                <a:effectLst/>
              </a:rPr>
              <a:t> </a:t>
            </a:r>
            <a:r>
              <a:rPr lang="en-US" sz="2800" b="0" dirty="0" err="1">
                <a:effectLst/>
              </a:rPr>
              <a:t>giao</a:t>
            </a:r>
            <a:r>
              <a:rPr lang="en-US" sz="2800" b="0" dirty="0">
                <a:effectLst/>
              </a:rPr>
              <a:t> </a:t>
            </a:r>
            <a:r>
              <a:rPr lang="en-US" sz="2800" b="0" dirty="0" err="1" smtClean="0">
                <a:effectLst/>
              </a:rPr>
              <a:t>tiếp</a:t>
            </a:r>
            <a:r>
              <a:rPr lang="en-US" sz="2800" b="0" dirty="0" smtClean="0">
                <a:effectLst/>
              </a:rPr>
              <a:t/>
            </a:r>
            <a:br>
              <a:rPr lang="en-US" sz="2800" b="0" dirty="0" smtClean="0">
                <a:effectLst/>
              </a:rPr>
            </a:br>
            <a:r>
              <a:rPr lang="en-US" sz="2800" b="0" dirty="0" smtClean="0">
                <a:effectLst/>
              </a:rPr>
              <a:t/>
            </a:r>
            <a:br>
              <a:rPr lang="en-US" sz="2800" b="0" dirty="0" smtClean="0">
                <a:effectLst/>
              </a:rPr>
            </a:br>
            <a:r>
              <a:rPr lang="en-US" sz="2800" b="0" dirty="0" smtClean="0">
                <a:effectLst/>
              </a:rPr>
              <a:t>2• </a:t>
            </a:r>
            <a:r>
              <a:rPr lang="en-US" sz="2800" b="0" dirty="0" err="1">
                <a:effectLst/>
              </a:rPr>
              <a:t>Ngôn</a:t>
            </a:r>
            <a:r>
              <a:rPr lang="en-US" sz="2800" b="0" dirty="0">
                <a:effectLst/>
              </a:rPr>
              <a:t> </a:t>
            </a:r>
            <a:r>
              <a:rPr lang="en-US" sz="2800" b="0" dirty="0" err="1">
                <a:effectLst/>
              </a:rPr>
              <a:t>ngữ</a:t>
            </a:r>
            <a:r>
              <a:rPr lang="en-US" sz="2800" b="0" dirty="0">
                <a:effectLst/>
              </a:rPr>
              <a:t> </a:t>
            </a:r>
            <a:r>
              <a:rPr lang="en-US" sz="2800" b="0" dirty="0" err="1">
                <a:effectLst/>
              </a:rPr>
              <a:t>hình</a:t>
            </a:r>
            <a:r>
              <a:rPr lang="en-US" sz="2800" b="0" dirty="0">
                <a:effectLst/>
              </a:rPr>
              <a:t> </a:t>
            </a:r>
            <a:r>
              <a:rPr lang="en-US" sz="2800" b="0" dirty="0" err="1">
                <a:effectLst/>
              </a:rPr>
              <a:t>thể</a:t>
            </a:r>
            <a:r>
              <a:rPr lang="en-US" sz="2800" b="0" dirty="0">
                <a:effectLst/>
              </a:rPr>
              <a:t> </a:t>
            </a:r>
            <a:r>
              <a:rPr lang="en-US" sz="2800" b="0" dirty="0" err="1">
                <a:effectLst/>
              </a:rPr>
              <a:t>trong</a:t>
            </a:r>
            <a:r>
              <a:rPr lang="en-US" sz="2800" b="0" dirty="0">
                <a:effectLst/>
              </a:rPr>
              <a:t> </a:t>
            </a:r>
            <a:r>
              <a:rPr lang="en-US" sz="2800" b="0" dirty="0" err="1">
                <a:effectLst/>
              </a:rPr>
              <a:t>giao</a:t>
            </a:r>
            <a:r>
              <a:rPr lang="en-US" sz="2800" b="0" dirty="0">
                <a:effectLst/>
              </a:rPr>
              <a:t> </a:t>
            </a:r>
            <a:r>
              <a:rPr lang="en-US" sz="2800" b="0" dirty="0" err="1" smtClean="0">
                <a:effectLst/>
              </a:rPr>
              <a:t>tiếp</a:t>
            </a:r>
            <a:r>
              <a:rPr lang="en-US" sz="2800" b="0" dirty="0" smtClean="0">
                <a:effectLst/>
              </a:rPr>
              <a:t/>
            </a:r>
            <a:br>
              <a:rPr lang="en-US" sz="2800" b="0" dirty="0" smtClean="0">
                <a:effectLst/>
              </a:rPr>
            </a:br>
            <a:r>
              <a:rPr lang="en-US" sz="2800" b="0" dirty="0" smtClean="0">
                <a:effectLst/>
              </a:rPr>
              <a:t/>
            </a:r>
            <a:br>
              <a:rPr lang="en-US" sz="2800" b="0" dirty="0" smtClean="0">
                <a:effectLst/>
              </a:rPr>
            </a:br>
            <a:r>
              <a:rPr lang="en-US" sz="2800" b="0" dirty="0" smtClean="0">
                <a:effectLst/>
              </a:rPr>
              <a:t>3• </a:t>
            </a:r>
            <a:r>
              <a:rPr lang="en-US" sz="2800" b="0" dirty="0" err="1">
                <a:effectLst/>
              </a:rPr>
              <a:t>Ngoại</a:t>
            </a:r>
            <a:r>
              <a:rPr lang="en-US" sz="2800" b="0" dirty="0">
                <a:effectLst/>
              </a:rPr>
              <a:t> </a:t>
            </a:r>
            <a:r>
              <a:rPr lang="en-US" sz="2800" b="0" dirty="0" err="1">
                <a:effectLst/>
              </a:rPr>
              <a:t>hình</a:t>
            </a:r>
            <a:r>
              <a:rPr lang="en-US" sz="2800" b="0" dirty="0">
                <a:effectLst/>
              </a:rPr>
              <a:t> </a:t>
            </a:r>
            <a:r>
              <a:rPr lang="en-US" sz="2800" b="0" dirty="0" err="1">
                <a:effectLst/>
              </a:rPr>
              <a:t>và</a:t>
            </a:r>
            <a:r>
              <a:rPr lang="en-US" sz="2800" b="0" dirty="0">
                <a:effectLst/>
              </a:rPr>
              <a:t> </a:t>
            </a:r>
            <a:r>
              <a:rPr lang="en-US" sz="2800" b="0" dirty="0" err="1">
                <a:effectLst/>
              </a:rPr>
              <a:t>trang</a:t>
            </a:r>
            <a:r>
              <a:rPr lang="en-US" sz="2800" b="0" dirty="0">
                <a:effectLst/>
              </a:rPr>
              <a:t> </a:t>
            </a:r>
            <a:r>
              <a:rPr lang="en-US" sz="2800" b="0" dirty="0" err="1">
                <a:effectLst/>
              </a:rPr>
              <a:t>phục</a:t>
            </a:r>
            <a:r>
              <a:rPr lang="en-US" sz="2800" b="0" dirty="0">
                <a:effectLst/>
              </a:rPr>
              <a:t> </a:t>
            </a:r>
            <a:r>
              <a:rPr lang="en-US" sz="2800" b="0" dirty="0" err="1">
                <a:effectLst/>
              </a:rPr>
              <a:t>chuyên</a:t>
            </a:r>
            <a:r>
              <a:rPr lang="en-US" sz="2800" b="0" dirty="0">
                <a:effectLst/>
              </a:rPr>
              <a:t> </a:t>
            </a:r>
            <a:r>
              <a:rPr lang="en-US" sz="2800" b="0" dirty="0" err="1" smtClean="0">
                <a:effectLst/>
              </a:rPr>
              <a:t>nghiệp</a:t>
            </a:r>
            <a:r>
              <a:rPr lang="en-US" sz="2800" b="0" dirty="0">
                <a:effectLst/>
              </a:rPr>
              <a:t/>
            </a:r>
            <a:br>
              <a:rPr lang="en-US" sz="2800" b="0" dirty="0">
                <a:effectLst/>
              </a:rPr>
            </a:br>
            <a:r>
              <a:rPr lang="en-US" sz="2800" b="0" dirty="0">
                <a:effectLst/>
              </a:rPr>
              <a:t> </a:t>
            </a:r>
            <a:r>
              <a:rPr lang="en-US" sz="2800" b="0" dirty="0" smtClean="0">
                <a:effectLst/>
              </a:rPr>
              <a:t>  </a:t>
            </a:r>
            <a:r>
              <a:rPr lang="en-US" sz="2800" b="0" dirty="0" err="1" smtClean="0">
                <a:effectLst/>
              </a:rPr>
              <a:t>trong</a:t>
            </a:r>
            <a:r>
              <a:rPr lang="en-US" sz="2800" b="0" dirty="0" smtClean="0">
                <a:effectLst/>
              </a:rPr>
              <a:t> </a:t>
            </a:r>
            <a:r>
              <a:rPr lang="en-US" sz="2800" b="0" dirty="0" err="1">
                <a:effectLst/>
              </a:rPr>
              <a:t>giao</a:t>
            </a:r>
            <a:r>
              <a:rPr lang="en-US" sz="2800" b="0" dirty="0">
                <a:effectLst/>
              </a:rPr>
              <a:t> </a:t>
            </a:r>
            <a:r>
              <a:rPr lang="en-US" sz="2800" b="0" dirty="0" err="1">
                <a:effectLst/>
              </a:rPr>
              <a:t>tiếp</a:t>
            </a:r>
            <a:r>
              <a:rPr lang="en-US" sz="2800" b="0" dirty="0">
                <a:effectLst/>
              </a:rPr>
              <a:t>.</a:t>
            </a:r>
            <a:r>
              <a:rPr lang="vi-VN" sz="2800" b="0" dirty="0">
                <a:effectLst/>
              </a:rPr>
              <a:t/>
            </a:r>
            <a:br>
              <a:rPr lang="vi-VN" sz="2800" b="0" dirty="0">
                <a:effectLst/>
              </a:rPr>
            </a:br>
            <a:endParaRPr lang="vi-VN" sz="2800" b="0" dirty="0"/>
          </a:p>
        </p:txBody>
      </p:sp>
      <p:sp>
        <p:nvSpPr>
          <p:cNvPr id="4" name="Content Placeholder 3"/>
          <p:cNvSpPr>
            <a:spLocks noGrp="1"/>
          </p:cNvSpPr>
          <p:nvPr>
            <p:ph sz="quarter" idx="13"/>
          </p:nvPr>
        </p:nvSpPr>
        <p:spPr>
          <a:xfrm>
            <a:off x="467544" y="260648"/>
            <a:ext cx="7920880" cy="897280"/>
          </a:xfrm>
        </p:spPr>
        <p:txBody>
          <a:bodyPr>
            <a:normAutofit/>
          </a:bodyPr>
          <a:lstStyle/>
          <a:p>
            <a:r>
              <a:rPr lang="en-US" sz="3200" b="1" dirty="0">
                <a:solidFill>
                  <a:srgbClr val="FF0000"/>
                </a:solidFill>
              </a:rPr>
              <a:t>NỘI DUNG CHÍNH</a:t>
            </a:r>
            <a:endParaRPr lang="vi-VN" sz="3200" dirty="0"/>
          </a:p>
        </p:txBody>
      </p:sp>
    </p:spTree>
    <p:extLst>
      <p:ext uri="{BB962C8B-B14F-4D97-AF65-F5344CB8AC3E}">
        <p14:creationId xmlns:p14="http://schemas.microsoft.com/office/powerpoint/2010/main" val="17611990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1556792"/>
            <a:ext cx="8064896" cy="4320480"/>
          </a:xfrm>
        </p:spPr>
        <p:txBody>
          <a:bodyPr/>
          <a:lstStyle/>
          <a:p>
            <a:pPr algn="l"/>
            <a:r>
              <a:rPr lang="en-US" sz="2800" dirty="0" err="1" smtClean="0">
                <a:solidFill>
                  <a:srgbClr val="00B050"/>
                </a:solidFill>
                <a:effectLst/>
              </a:rPr>
              <a:t>Phần</a:t>
            </a:r>
            <a:r>
              <a:rPr lang="en-US" sz="2800" dirty="0" smtClean="0">
                <a:solidFill>
                  <a:srgbClr val="00B050"/>
                </a:solidFill>
                <a:effectLst/>
              </a:rPr>
              <a:t> </a:t>
            </a:r>
            <a:r>
              <a:rPr lang="en-US" sz="2800" dirty="0" err="1" smtClean="0">
                <a:solidFill>
                  <a:srgbClr val="00B050"/>
                </a:solidFill>
                <a:effectLst/>
              </a:rPr>
              <a:t>I.Khái</a:t>
            </a:r>
            <a:r>
              <a:rPr lang="en-US" sz="2800" dirty="0" smtClean="0">
                <a:solidFill>
                  <a:srgbClr val="00B050"/>
                </a:solidFill>
                <a:effectLst/>
              </a:rPr>
              <a:t> </a:t>
            </a:r>
            <a:r>
              <a:rPr lang="en-US" sz="2800" dirty="0" err="1" smtClean="0">
                <a:solidFill>
                  <a:srgbClr val="00B050"/>
                </a:solidFill>
                <a:effectLst/>
              </a:rPr>
              <a:t>Niệm</a:t>
            </a:r>
            <a:r>
              <a:rPr lang="en-US" sz="2800" dirty="0" smtClean="0">
                <a:solidFill>
                  <a:srgbClr val="00B050"/>
                </a:solidFill>
                <a:effectLst/>
              </a:rPr>
              <a:t> </a:t>
            </a:r>
            <a:r>
              <a:rPr lang="en-US" sz="2800" dirty="0" err="1" smtClean="0">
                <a:solidFill>
                  <a:srgbClr val="00B050"/>
                </a:solidFill>
                <a:effectLst/>
              </a:rPr>
              <a:t>Và</a:t>
            </a:r>
            <a:r>
              <a:rPr lang="en-US" sz="2800" dirty="0" smtClean="0">
                <a:solidFill>
                  <a:srgbClr val="00B050"/>
                </a:solidFill>
                <a:effectLst/>
              </a:rPr>
              <a:t> </a:t>
            </a:r>
            <a:r>
              <a:rPr lang="en-US" sz="2800" dirty="0" err="1" smtClean="0">
                <a:solidFill>
                  <a:srgbClr val="00B050"/>
                </a:solidFill>
                <a:effectLst/>
              </a:rPr>
              <a:t>Tầm</a:t>
            </a:r>
            <a:r>
              <a:rPr lang="en-US" sz="2800" dirty="0" smtClean="0">
                <a:solidFill>
                  <a:srgbClr val="00B050"/>
                </a:solidFill>
                <a:effectLst/>
              </a:rPr>
              <a:t> </a:t>
            </a:r>
            <a:r>
              <a:rPr lang="en-US" sz="2800" dirty="0" err="1" smtClean="0">
                <a:solidFill>
                  <a:srgbClr val="00B050"/>
                </a:solidFill>
                <a:effectLst/>
              </a:rPr>
              <a:t>Quan</a:t>
            </a:r>
            <a:r>
              <a:rPr lang="en-US" sz="2800" dirty="0" smtClean="0">
                <a:solidFill>
                  <a:srgbClr val="00B050"/>
                </a:solidFill>
                <a:effectLst/>
              </a:rPr>
              <a:t> </a:t>
            </a:r>
            <a:r>
              <a:rPr lang="en-US" sz="2800" dirty="0" err="1" smtClean="0">
                <a:solidFill>
                  <a:srgbClr val="00B050"/>
                </a:solidFill>
                <a:effectLst/>
              </a:rPr>
              <a:t>Trọng</a:t>
            </a:r>
            <a:r>
              <a:rPr lang="en-US" sz="2800" dirty="0" smtClean="0">
                <a:solidFill>
                  <a:srgbClr val="00B050"/>
                </a:solidFill>
                <a:effectLst/>
              </a:rPr>
              <a:t> </a:t>
            </a:r>
            <a:br>
              <a:rPr lang="en-US" sz="2800" dirty="0" smtClean="0">
                <a:solidFill>
                  <a:srgbClr val="00B050"/>
                </a:solidFill>
                <a:effectLst/>
              </a:rPr>
            </a:br>
            <a:r>
              <a:rPr lang="en-US" sz="2800" dirty="0">
                <a:solidFill>
                  <a:srgbClr val="00B050"/>
                </a:solidFill>
                <a:effectLst/>
              </a:rPr>
              <a:t> </a:t>
            </a:r>
            <a:r>
              <a:rPr lang="en-US" sz="2800" dirty="0" smtClean="0">
                <a:solidFill>
                  <a:srgbClr val="00B050"/>
                </a:solidFill>
                <a:effectLst/>
              </a:rPr>
              <a:t>  </a:t>
            </a:r>
            <a:r>
              <a:rPr lang="en-US" sz="2800" dirty="0" err="1" smtClean="0">
                <a:solidFill>
                  <a:srgbClr val="00B050"/>
                </a:solidFill>
                <a:effectLst/>
              </a:rPr>
              <a:t>Của</a:t>
            </a:r>
            <a:r>
              <a:rPr lang="en-US" sz="2800" dirty="0" smtClean="0">
                <a:solidFill>
                  <a:srgbClr val="00B050"/>
                </a:solidFill>
                <a:effectLst/>
              </a:rPr>
              <a:t> </a:t>
            </a:r>
            <a:r>
              <a:rPr lang="en-US" sz="2800" dirty="0" err="1" smtClean="0">
                <a:solidFill>
                  <a:srgbClr val="00B050"/>
                </a:solidFill>
                <a:effectLst/>
              </a:rPr>
              <a:t>Giao</a:t>
            </a:r>
            <a:r>
              <a:rPr lang="en-US" sz="2800" dirty="0" smtClean="0">
                <a:solidFill>
                  <a:srgbClr val="00B050"/>
                </a:solidFill>
                <a:effectLst/>
              </a:rPr>
              <a:t> </a:t>
            </a:r>
            <a:r>
              <a:rPr lang="en-US" sz="2800" dirty="0" err="1" smtClean="0">
                <a:solidFill>
                  <a:srgbClr val="00B050"/>
                </a:solidFill>
                <a:effectLst/>
              </a:rPr>
              <a:t>Tiếp</a:t>
            </a:r>
            <a:r>
              <a:rPr lang="en-US" sz="2800" dirty="0" smtClean="0">
                <a:solidFill>
                  <a:srgbClr val="00B050"/>
                </a:solidFill>
                <a:effectLst/>
              </a:rPr>
              <a:t>  </a:t>
            </a:r>
            <a:br>
              <a:rPr lang="en-US" sz="2800" dirty="0" smtClean="0">
                <a:solidFill>
                  <a:srgbClr val="00B050"/>
                </a:solidFill>
                <a:effectLst/>
              </a:rPr>
            </a:br>
            <a:r>
              <a:rPr lang="en-US" sz="2800" dirty="0" smtClean="0">
                <a:solidFill>
                  <a:srgbClr val="00B050"/>
                </a:solidFill>
                <a:effectLst/>
              </a:rPr>
              <a:t>         </a:t>
            </a:r>
            <a:r>
              <a:rPr lang="vi-VN" sz="2800" dirty="0" smtClean="0">
                <a:solidFill>
                  <a:srgbClr val="00B050"/>
                </a:solidFill>
                <a:effectLst/>
              </a:rPr>
              <a:t/>
            </a:r>
            <a:br>
              <a:rPr lang="vi-VN" sz="2800" dirty="0" smtClean="0">
                <a:solidFill>
                  <a:srgbClr val="00B050"/>
                </a:solidFill>
                <a:effectLst/>
              </a:rPr>
            </a:br>
            <a:r>
              <a:rPr lang="en-US" sz="3200" b="0" dirty="0" smtClean="0">
                <a:effectLst/>
              </a:rPr>
              <a:t>-</a:t>
            </a:r>
            <a:r>
              <a:rPr lang="en-US" sz="3200" b="0" dirty="0">
                <a:effectLst/>
              </a:rPr>
              <a:t>  </a:t>
            </a:r>
            <a:r>
              <a:rPr lang="en-US" sz="3200" b="0" dirty="0" err="1" smtClean="0">
                <a:effectLst/>
              </a:rPr>
              <a:t>Khái</a:t>
            </a:r>
            <a:r>
              <a:rPr lang="en-US" sz="3200" b="0" dirty="0" smtClean="0">
                <a:effectLst/>
              </a:rPr>
              <a:t> </a:t>
            </a:r>
            <a:r>
              <a:rPr lang="en-US" sz="3200" b="0" dirty="0" err="1">
                <a:effectLst/>
              </a:rPr>
              <a:t>niệm</a:t>
            </a:r>
            <a:r>
              <a:rPr lang="en-US" sz="3200" b="0" dirty="0">
                <a:effectLst/>
              </a:rPr>
              <a:t> </a:t>
            </a:r>
            <a:r>
              <a:rPr lang="en-US" sz="3200" b="0" dirty="0" err="1">
                <a:effectLst/>
              </a:rPr>
              <a:t>giao</a:t>
            </a:r>
            <a:r>
              <a:rPr lang="en-US" sz="3200" b="0" dirty="0">
                <a:effectLst/>
              </a:rPr>
              <a:t> </a:t>
            </a:r>
            <a:r>
              <a:rPr lang="en-US" sz="3200" b="0" dirty="0" err="1">
                <a:effectLst/>
              </a:rPr>
              <a:t>tiếp</a:t>
            </a:r>
            <a:r>
              <a:rPr lang="vi-VN" sz="3200" b="0" dirty="0">
                <a:effectLst/>
              </a:rPr>
              <a:t/>
            </a:r>
            <a:br>
              <a:rPr lang="vi-VN" sz="3200" b="0" dirty="0">
                <a:effectLst/>
              </a:rPr>
            </a:br>
            <a:r>
              <a:rPr lang="en-US" sz="3200" b="0" dirty="0">
                <a:effectLst/>
              </a:rPr>
              <a:t>-  </a:t>
            </a:r>
            <a:r>
              <a:rPr lang="en-US" sz="3200" b="0" dirty="0" err="1" smtClean="0">
                <a:effectLst/>
              </a:rPr>
              <a:t>Các</a:t>
            </a:r>
            <a:r>
              <a:rPr lang="en-US" sz="3200" b="0" dirty="0" smtClean="0">
                <a:effectLst/>
              </a:rPr>
              <a:t> </a:t>
            </a:r>
            <a:r>
              <a:rPr lang="en-US" sz="3200" b="0" dirty="0" err="1">
                <a:effectLst/>
              </a:rPr>
              <a:t>mô</a:t>
            </a:r>
            <a:r>
              <a:rPr lang="en-US" sz="3200" b="0" dirty="0">
                <a:effectLst/>
              </a:rPr>
              <a:t> </a:t>
            </a:r>
            <a:r>
              <a:rPr lang="en-US" sz="3200" b="0" dirty="0" err="1">
                <a:effectLst/>
              </a:rPr>
              <a:t>hình</a:t>
            </a:r>
            <a:r>
              <a:rPr lang="en-US" sz="3200" b="0" dirty="0">
                <a:effectLst/>
              </a:rPr>
              <a:t> </a:t>
            </a:r>
            <a:r>
              <a:rPr lang="en-US" sz="3200" b="0" dirty="0" err="1">
                <a:effectLst/>
              </a:rPr>
              <a:t>giao</a:t>
            </a:r>
            <a:r>
              <a:rPr lang="en-US" sz="3200" b="0" dirty="0">
                <a:effectLst/>
              </a:rPr>
              <a:t> </a:t>
            </a:r>
            <a:r>
              <a:rPr lang="en-US" sz="3200" b="0" dirty="0" err="1">
                <a:effectLst/>
              </a:rPr>
              <a:t>tiếp</a:t>
            </a:r>
            <a:r>
              <a:rPr lang="en-US" sz="3200" b="0" dirty="0">
                <a:effectLst/>
              </a:rPr>
              <a:t> </a:t>
            </a:r>
            <a:r>
              <a:rPr lang="en-US" sz="3200" b="0" dirty="0" err="1">
                <a:effectLst/>
              </a:rPr>
              <a:t>trong</a:t>
            </a:r>
            <a:r>
              <a:rPr lang="en-US" sz="3200" b="0" dirty="0">
                <a:effectLst/>
              </a:rPr>
              <a:t> </a:t>
            </a:r>
            <a:r>
              <a:rPr lang="en-US" sz="3200" b="0" dirty="0" err="1">
                <a:effectLst/>
              </a:rPr>
              <a:t>xã</a:t>
            </a:r>
            <a:r>
              <a:rPr lang="en-US" sz="3200" b="0" dirty="0">
                <a:effectLst/>
              </a:rPr>
              <a:t> </a:t>
            </a:r>
            <a:r>
              <a:rPr lang="en-US" sz="3200" b="0" dirty="0" err="1">
                <a:effectLst/>
              </a:rPr>
              <a:t>hội</a:t>
            </a:r>
            <a:r>
              <a:rPr lang="vi-VN" sz="3200" b="0" dirty="0">
                <a:effectLst/>
              </a:rPr>
              <a:t/>
            </a:r>
            <a:br>
              <a:rPr lang="vi-VN" sz="3200" b="0" dirty="0">
                <a:effectLst/>
              </a:rPr>
            </a:br>
            <a:r>
              <a:rPr lang="en-US" sz="3200" b="0" dirty="0">
                <a:effectLst/>
              </a:rPr>
              <a:t>-  </a:t>
            </a:r>
            <a:r>
              <a:rPr lang="en-US" sz="3200" b="0" dirty="0" err="1" smtClean="0">
                <a:effectLst/>
              </a:rPr>
              <a:t>Tầm</a:t>
            </a:r>
            <a:r>
              <a:rPr lang="en-US" sz="3200" b="0" dirty="0" smtClean="0">
                <a:effectLst/>
              </a:rPr>
              <a:t> </a:t>
            </a:r>
            <a:r>
              <a:rPr lang="en-US" sz="3200" b="0" dirty="0" err="1">
                <a:effectLst/>
              </a:rPr>
              <a:t>quan</a:t>
            </a:r>
            <a:r>
              <a:rPr lang="en-US" sz="3200" b="0" dirty="0">
                <a:effectLst/>
              </a:rPr>
              <a:t> </a:t>
            </a:r>
            <a:r>
              <a:rPr lang="en-US" sz="3200" b="0" dirty="0" err="1">
                <a:effectLst/>
              </a:rPr>
              <a:t>trọng</a:t>
            </a:r>
            <a:r>
              <a:rPr lang="en-US" sz="3200" b="0" dirty="0">
                <a:effectLst/>
              </a:rPr>
              <a:t> </a:t>
            </a:r>
            <a:r>
              <a:rPr lang="en-US" sz="3200" b="0" dirty="0" err="1">
                <a:effectLst/>
              </a:rPr>
              <a:t>của</a:t>
            </a:r>
            <a:r>
              <a:rPr lang="en-US" sz="3200" b="0" dirty="0">
                <a:effectLst/>
              </a:rPr>
              <a:t> </a:t>
            </a:r>
            <a:r>
              <a:rPr lang="en-US" sz="3200" b="0" dirty="0" err="1">
                <a:effectLst/>
              </a:rPr>
              <a:t>giao</a:t>
            </a:r>
            <a:r>
              <a:rPr lang="en-US" sz="3200" b="0" dirty="0">
                <a:effectLst/>
              </a:rPr>
              <a:t> </a:t>
            </a:r>
            <a:r>
              <a:rPr lang="en-US" sz="3200" b="0" dirty="0" err="1">
                <a:effectLst/>
              </a:rPr>
              <a:t>tiếp</a:t>
            </a:r>
            <a:endParaRPr lang="vi-VN" sz="3200" b="0" dirty="0">
              <a:effectLst/>
            </a:endParaRPr>
          </a:p>
        </p:txBody>
      </p:sp>
      <p:sp>
        <p:nvSpPr>
          <p:cNvPr id="3" name="Content Placeholder 2"/>
          <p:cNvSpPr>
            <a:spLocks noGrp="1"/>
          </p:cNvSpPr>
          <p:nvPr>
            <p:ph sz="quarter" idx="13"/>
          </p:nvPr>
        </p:nvSpPr>
        <p:spPr>
          <a:xfrm>
            <a:off x="827584" y="188640"/>
            <a:ext cx="6400800" cy="609248"/>
          </a:xfrm>
        </p:spPr>
        <p:txBody>
          <a:bodyPr>
            <a:normAutofit/>
          </a:bodyPr>
          <a:lstStyle/>
          <a:p>
            <a:r>
              <a:rPr lang="en-US" sz="3200" b="1" dirty="0" smtClean="0">
                <a:solidFill>
                  <a:srgbClr val="FF0000"/>
                </a:solidFill>
              </a:rPr>
              <a:t>NỘI DUNG CHÍNH </a:t>
            </a:r>
            <a:endParaRPr lang="vi-VN" sz="3200" b="1" dirty="0">
              <a:solidFill>
                <a:srgbClr val="FF0000"/>
              </a:solidFill>
            </a:endParaRPr>
          </a:p>
        </p:txBody>
      </p:sp>
      <p:sp>
        <p:nvSpPr>
          <p:cNvPr id="5" name="Slide Number Placeholder 4"/>
          <p:cNvSpPr>
            <a:spLocks noGrp="1"/>
          </p:cNvSpPr>
          <p:nvPr>
            <p:ph type="sldNum" sz="quarter" idx="12"/>
          </p:nvPr>
        </p:nvSpPr>
        <p:spPr/>
        <p:txBody>
          <a:bodyPr/>
          <a:lstStyle/>
          <a:p>
            <a:fld id="{A959E050-AE6F-42B4-A55B-C207FB9FB35E}" type="slidenum">
              <a:rPr lang="vi-VN" smtClean="0"/>
              <a:t>2</a:t>
            </a:fld>
            <a:endParaRPr lang="vi-VN"/>
          </a:p>
        </p:txBody>
      </p:sp>
      <p:pic>
        <p:nvPicPr>
          <p:cNvPr id="1026" name="Picture 2" descr="C:\Users\ADMIN\Downloads\bi_quyet_thanh_cong_cua_cac_ty_phu2012121709271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80112" y="4485520"/>
            <a:ext cx="2952328" cy="20882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35590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A959E050-AE6F-42B4-A55B-C207FB9FB35E}" type="slidenum">
              <a:rPr lang="vi-VN" smtClean="0"/>
              <a:t>3</a:t>
            </a:fld>
            <a:endParaRPr lang="vi-VN"/>
          </a:p>
        </p:txBody>
      </p:sp>
      <p:sp>
        <p:nvSpPr>
          <p:cNvPr id="3" name="Title 2"/>
          <p:cNvSpPr>
            <a:spLocks noGrp="1"/>
          </p:cNvSpPr>
          <p:nvPr>
            <p:ph type="title"/>
          </p:nvPr>
        </p:nvSpPr>
        <p:spPr>
          <a:xfrm>
            <a:off x="251520" y="1196752"/>
            <a:ext cx="8712968" cy="4968552"/>
          </a:xfrm>
        </p:spPr>
        <p:txBody>
          <a:bodyPr/>
          <a:lstStyle/>
          <a:p>
            <a:pPr marL="0" lvl="0" indent="0" algn="l"/>
            <a:r>
              <a:rPr lang="en-US" sz="2800" dirty="0" smtClean="0">
                <a:solidFill>
                  <a:srgbClr val="00B050"/>
                </a:solidFill>
                <a:effectLst/>
              </a:rPr>
              <a:t>THỰC HÀNH</a:t>
            </a:r>
            <a:r>
              <a:rPr lang="vi-VN" sz="2800" b="0" dirty="0">
                <a:solidFill>
                  <a:srgbClr val="00B050"/>
                </a:solidFill>
                <a:effectLst/>
              </a:rPr>
              <a:t/>
            </a:r>
            <a:br>
              <a:rPr lang="vi-VN" sz="2800" b="0" dirty="0">
                <a:solidFill>
                  <a:srgbClr val="00B050"/>
                </a:solidFill>
                <a:effectLst/>
              </a:rPr>
            </a:br>
            <a:r>
              <a:rPr lang="en-US" sz="2800" b="0" u="sng" dirty="0" err="1">
                <a:solidFill>
                  <a:srgbClr val="00B050"/>
                </a:solidFill>
                <a:effectLst/>
              </a:rPr>
              <a:t>Phần</a:t>
            </a:r>
            <a:r>
              <a:rPr lang="en-US" sz="2800" b="0" u="sng" dirty="0">
                <a:solidFill>
                  <a:srgbClr val="00B050"/>
                </a:solidFill>
                <a:effectLst/>
              </a:rPr>
              <a:t> I</a:t>
            </a:r>
            <a:r>
              <a:rPr lang="en-US" sz="2800" b="0" dirty="0">
                <a:solidFill>
                  <a:srgbClr val="00B050"/>
                </a:solidFill>
                <a:effectLst/>
              </a:rPr>
              <a:t>: </a:t>
            </a:r>
            <a:r>
              <a:rPr lang="en-US" sz="2800" b="0" dirty="0" err="1">
                <a:solidFill>
                  <a:srgbClr val="00B050"/>
                </a:solidFill>
                <a:effectLst/>
              </a:rPr>
              <a:t>Giao</a:t>
            </a:r>
            <a:r>
              <a:rPr lang="en-US" sz="2800" b="0" dirty="0">
                <a:solidFill>
                  <a:srgbClr val="00B050"/>
                </a:solidFill>
                <a:effectLst/>
              </a:rPr>
              <a:t> </a:t>
            </a:r>
            <a:r>
              <a:rPr lang="en-US" sz="2800" b="0" dirty="0" err="1">
                <a:solidFill>
                  <a:srgbClr val="00B050"/>
                </a:solidFill>
                <a:effectLst/>
              </a:rPr>
              <a:t>tiếp</a:t>
            </a:r>
            <a:r>
              <a:rPr lang="en-US" sz="2800" b="0" dirty="0">
                <a:solidFill>
                  <a:srgbClr val="00B050"/>
                </a:solidFill>
                <a:effectLst/>
              </a:rPr>
              <a:t> </a:t>
            </a:r>
            <a:r>
              <a:rPr lang="en-US" sz="2800" b="0" dirty="0" err="1">
                <a:solidFill>
                  <a:srgbClr val="00B050"/>
                </a:solidFill>
                <a:effectLst/>
              </a:rPr>
              <a:t>trong</a:t>
            </a:r>
            <a:r>
              <a:rPr lang="en-US" sz="2800" b="0" dirty="0">
                <a:solidFill>
                  <a:srgbClr val="00B050"/>
                </a:solidFill>
                <a:effectLst/>
              </a:rPr>
              <a:t> </a:t>
            </a:r>
            <a:r>
              <a:rPr lang="en-US" sz="2800" b="0" dirty="0" err="1">
                <a:solidFill>
                  <a:srgbClr val="00B050"/>
                </a:solidFill>
                <a:effectLst/>
              </a:rPr>
              <a:t>công</a:t>
            </a:r>
            <a:r>
              <a:rPr lang="en-US" sz="2800" b="0" dirty="0">
                <a:solidFill>
                  <a:srgbClr val="00B050"/>
                </a:solidFill>
                <a:effectLst/>
              </a:rPr>
              <a:t> </a:t>
            </a:r>
            <a:r>
              <a:rPr lang="en-US" sz="2800" b="0" dirty="0" err="1">
                <a:solidFill>
                  <a:srgbClr val="00B050"/>
                </a:solidFill>
                <a:effectLst/>
              </a:rPr>
              <a:t>việc</a:t>
            </a:r>
            <a:r>
              <a:rPr lang="en-US" sz="2800" b="0" dirty="0">
                <a:solidFill>
                  <a:srgbClr val="00B050"/>
                </a:solidFill>
                <a:effectLst/>
              </a:rPr>
              <a:t> </a:t>
            </a:r>
            <a:r>
              <a:rPr lang="en-US" sz="2800" b="0" dirty="0" smtClean="0">
                <a:solidFill>
                  <a:srgbClr val="00B050"/>
                </a:solidFill>
                <a:effectLst/>
              </a:rPr>
              <a:t>&amp; </a:t>
            </a:r>
            <a:r>
              <a:rPr lang="en-US" sz="2800" b="0" dirty="0" err="1">
                <a:solidFill>
                  <a:srgbClr val="00B050"/>
                </a:solidFill>
                <a:effectLst/>
              </a:rPr>
              <a:t>trong</a:t>
            </a:r>
            <a:r>
              <a:rPr lang="en-US" sz="2800" b="0" dirty="0">
                <a:solidFill>
                  <a:srgbClr val="00B050"/>
                </a:solidFill>
                <a:effectLst/>
              </a:rPr>
              <a:t> </a:t>
            </a:r>
            <a:r>
              <a:rPr lang="en-US" sz="2800" b="0" dirty="0" err="1">
                <a:solidFill>
                  <a:srgbClr val="00B050"/>
                </a:solidFill>
                <a:effectLst/>
              </a:rPr>
              <a:t>kinh</a:t>
            </a:r>
            <a:r>
              <a:rPr lang="en-US" sz="2800" b="0" dirty="0">
                <a:solidFill>
                  <a:srgbClr val="00B050"/>
                </a:solidFill>
                <a:effectLst/>
              </a:rPr>
              <a:t> </a:t>
            </a:r>
            <a:r>
              <a:rPr lang="en-US" sz="2800" b="0" dirty="0" err="1" smtClean="0">
                <a:solidFill>
                  <a:srgbClr val="00B050"/>
                </a:solidFill>
                <a:effectLst/>
              </a:rPr>
              <a:t>doanh</a:t>
            </a:r>
            <a:r>
              <a:rPr lang="vi-VN" sz="2800" b="0" dirty="0" smtClean="0">
                <a:effectLst/>
              </a:rPr>
              <a:t/>
            </a:r>
            <a:br>
              <a:rPr lang="vi-VN" sz="2800" b="0" dirty="0" smtClean="0">
                <a:effectLst/>
              </a:rPr>
            </a:br>
            <a:r>
              <a:rPr lang="vi-VN" sz="2800" b="0" dirty="0">
                <a:effectLst/>
              </a:rPr>
              <a:t/>
            </a:r>
            <a:br>
              <a:rPr lang="vi-VN" sz="2800" b="0" dirty="0">
                <a:effectLst/>
              </a:rPr>
            </a:br>
            <a:r>
              <a:rPr lang="en-US" sz="2800" b="0" dirty="0" smtClean="0">
                <a:effectLst/>
              </a:rPr>
              <a:t>1</a:t>
            </a:r>
            <a:r>
              <a:rPr lang="en-US" sz="2400" b="0" dirty="0" smtClean="0">
                <a:effectLst/>
              </a:rPr>
              <a:t>• </a:t>
            </a:r>
            <a:r>
              <a:rPr lang="en-US" sz="2400" b="0" dirty="0" err="1">
                <a:effectLst/>
              </a:rPr>
              <a:t>Tầm</a:t>
            </a:r>
            <a:r>
              <a:rPr lang="en-US" sz="2400" b="0" dirty="0">
                <a:effectLst/>
              </a:rPr>
              <a:t> </a:t>
            </a:r>
            <a:r>
              <a:rPr lang="en-US" sz="2400" b="0" dirty="0" err="1">
                <a:effectLst/>
              </a:rPr>
              <a:t>quan</a:t>
            </a:r>
            <a:r>
              <a:rPr lang="en-US" sz="2400" b="0" dirty="0">
                <a:effectLst/>
              </a:rPr>
              <a:t> </a:t>
            </a:r>
            <a:r>
              <a:rPr lang="en-US" sz="2400" b="0" dirty="0" err="1">
                <a:effectLst/>
              </a:rPr>
              <a:t>trọng</a:t>
            </a:r>
            <a:r>
              <a:rPr lang="en-US" sz="2400" b="0" dirty="0">
                <a:effectLst/>
              </a:rPr>
              <a:t> </a:t>
            </a:r>
            <a:r>
              <a:rPr lang="en-US" sz="2400" b="0" dirty="0" err="1">
                <a:effectLst/>
              </a:rPr>
              <a:t>của</a:t>
            </a:r>
            <a:r>
              <a:rPr lang="en-US" sz="2400" b="0" dirty="0">
                <a:effectLst/>
              </a:rPr>
              <a:t> </a:t>
            </a:r>
            <a:r>
              <a:rPr lang="en-US" sz="2400" b="0" dirty="0" err="1">
                <a:effectLst/>
              </a:rPr>
              <a:t>giao</a:t>
            </a:r>
            <a:r>
              <a:rPr lang="en-US" sz="2400" b="0" dirty="0">
                <a:effectLst/>
              </a:rPr>
              <a:t> </a:t>
            </a:r>
            <a:r>
              <a:rPr lang="en-US" sz="2400" b="0" dirty="0" err="1" smtClean="0">
                <a:effectLst/>
              </a:rPr>
              <a:t>tiếp</a:t>
            </a:r>
            <a:r>
              <a:rPr lang="en-US" sz="2400" b="0" dirty="0" smtClean="0">
                <a:effectLst/>
              </a:rPr>
              <a:t/>
            </a:r>
            <a:br>
              <a:rPr lang="en-US" sz="2400" b="0" dirty="0" smtClean="0">
                <a:effectLst/>
              </a:rPr>
            </a:br>
            <a:r>
              <a:rPr lang="en-US" sz="2400" b="0" dirty="0" smtClean="0">
                <a:effectLst/>
              </a:rPr>
              <a:t/>
            </a:r>
            <a:br>
              <a:rPr lang="en-US" sz="2400" b="0" dirty="0" smtClean="0">
                <a:effectLst/>
              </a:rPr>
            </a:br>
            <a:r>
              <a:rPr lang="en-US" sz="2400" b="0" dirty="0" smtClean="0">
                <a:effectLst/>
              </a:rPr>
              <a:t>2• </a:t>
            </a:r>
            <a:r>
              <a:rPr lang="en-US" sz="2400" b="0" dirty="0" err="1">
                <a:effectLst/>
              </a:rPr>
              <a:t>Quy</a:t>
            </a:r>
            <a:r>
              <a:rPr lang="en-US" sz="2400" b="0" dirty="0">
                <a:effectLst/>
              </a:rPr>
              <a:t> </a:t>
            </a:r>
            <a:r>
              <a:rPr lang="en-US" sz="2400" b="0" dirty="0" err="1">
                <a:effectLst/>
              </a:rPr>
              <a:t>trình</a:t>
            </a:r>
            <a:r>
              <a:rPr lang="en-US" sz="2400" b="0" dirty="0">
                <a:effectLst/>
              </a:rPr>
              <a:t> </a:t>
            </a:r>
            <a:r>
              <a:rPr lang="en-US" sz="2400" b="0" dirty="0" err="1">
                <a:effectLst/>
              </a:rPr>
              <a:t>xử</a:t>
            </a:r>
            <a:r>
              <a:rPr lang="en-US" sz="2400" b="0" dirty="0">
                <a:effectLst/>
              </a:rPr>
              <a:t> </a:t>
            </a:r>
            <a:r>
              <a:rPr lang="en-US" sz="2400" b="0" dirty="0" err="1">
                <a:effectLst/>
              </a:rPr>
              <a:t>lý</a:t>
            </a:r>
            <a:r>
              <a:rPr lang="en-US" sz="2400" b="0" dirty="0">
                <a:effectLst/>
              </a:rPr>
              <a:t> </a:t>
            </a:r>
            <a:r>
              <a:rPr lang="en-US" sz="2400" b="0" dirty="0" err="1">
                <a:effectLst/>
              </a:rPr>
              <a:t>thông</a:t>
            </a:r>
            <a:r>
              <a:rPr lang="en-US" sz="2400" b="0" dirty="0">
                <a:effectLst/>
              </a:rPr>
              <a:t> tin </a:t>
            </a:r>
            <a:r>
              <a:rPr lang="en-US" sz="2400" b="0" dirty="0" err="1">
                <a:effectLst/>
              </a:rPr>
              <a:t>trong</a:t>
            </a:r>
            <a:r>
              <a:rPr lang="en-US" sz="2400" b="0" dirty="0">
                <a:effectLst/>
              </a:rPr>
              <a:t> </a:t>
            </a:r>
            <a:r>
              <a:rPr lang="en-US" sz="2400" b="0" dirty="0" err="1">
                <a:effectLst/>
              </a:rPr>
              <a:t>giao</a:t>
            </a:r>
            <a:r>
              <a:rPr lang="en-US" sz="2400" b="0" dirty="0">
                <a:effectLst/>
              </a:rPr>
              <a:t> </a:t>
            </a:r>
            <a:r>
              <a:rPr lang="en-US" sz="2400" b="0" dirty="0" err="1" smtClean="0">
                <a:effectLst/>
              </a:rPr>
              <a:t>tiếp</a:t>
            </a:r>
            <a:r>
              <a:rPr lang="en-US" sz="2400" b="0" dirty="0" smtClean="0">
                <a:effectLst/>
              </a:rPr>
              <a:t/>
            </a:r>
            <a:br>
              <a:rPr lang="en-US" sz="2400" b="0" dirty="0" smtClean="0">
                <a:effectLst/>
              </a:rPr>
            </a:br>
            <a:r>
              <a:rPr lang="en-US" sz="2400" b="0" dirty="0" smtClean="0">
                <a:effectLst/>
              </a:rPr>
              <a:t/>
            </a:r>
            <a:br>
              <a:rPr lang="en-US" sz="2400" b="0" dirty="0" smtClean="0">
                <a:effectLst/>
              </a:rPr>
            </a:br>
            <a:r>
              <a:rPr lang="en-US" sz="2400" b="0" dirty="0" smtClean="0">
                <a:effectLst/>
              </a:rPr>
              <a:t>3• </a:t>
            </a:r>
            <a:r>
              <a:rPr lang="en-US" sz="2400" b="0" dirty="0" err="1">
                <a:effectLst/>
              </a:rPr>
              <a:t>Các</a:t>
            </a:r>
            <a:r>
              <a:rPr lang="en-US" sz="2400" b="0" dirty="0">
                <a:effectLst/>
              </a:rPr>
              <a:t> </a:t>
            </a:r>
            <a:r>
              <a:rPr lang="en-US" sz="2400" b="0" dirty="0" err="1">
                <a:effectLst/>
              </a:rPr>
              <a:t>rào</a:t>
            </a:r>
            <a:r>
              <a:rPr lang="en-US" sz="2400" b="0" dirty="0">
                <a:effectLst/>
              </a:rPr>
              <a:t> </a:t>
            </a:r>
            <a:r>
              <a:rPr lang="en-US" sz="2400" b="0" dirty="0" err="1">
                <a:effectLst/>
              </a:rPr>
              <a:t>cản</a:t>
            </a:r>
            <a:r>
              <a:rPr lang="en-US" sz="2400" b="0" dirty="0">
                <a:effectLst/>
              </a:rPr>
              <a:t> </a:t>
            </a:r>
            <a:r>
              <a:rPr lang="en-US" sz="2400" b="0" dirty="0" err="1">
                <a:effectLst/>
              </a:rPr>
              <a:t>trong</a:t>
            </a:r>
            <a:r>
              <a:rPr lang="en-US" sz="2400" b="0" dirty="0">
                <a:effectLst/>
              </a:rPr>
              <a:t> </a:t>
            </a:r>
            <a:r>
              <a:rPr lang="en-US" sz="2400" b="0" dirty="0" err="1">
                <a:effectLst/>
              </a:rPr>
              <a:t>giao</a:t>
            </a:r>
            <a:r>
              <a:rPr lang="en-US" sz="2400" b="0" dirty="0">
                <a:effectLst/>
              </a:rPr>
              <a:t> </a:t>
            </a:r>
            <a:r>
              <a:rPr lang="en-US" sz="2400" b="0" dirty="0" err="1">
                <a:effectLst/>
              </a:rPr>
              <a:t>tiếp</a:t>
            </a:r>
            <a:r>
              <a:rPr lang="en-US" sz="2400" b="0" dirty="0">
                <a:effectLst/>
              </a:rPr>
              <a:t> &amp; </a:t>
            </a:r>
            <a:r>
              <a:rPr lang="en-US" sz="2400" b="0" dirty="0" err="1">
                <a:effectLst/>
              </a:rPr>
              <a:t>kỹ</a:t>
            </a:r>
            <a:r>
              <a:rPr lang="en-US" sz="2400" b="0" dirty="0">
                <a:effectLst/>
              </a:rPr>
              <a:t> </a:t>
            </a:r>
            <a:r>
              <a:rPr lang="en-US" sz="2400" b="0" dirty="0" err="1">
                <a:effectLst/>
              </a:rPr>
              <a:t>thuật</a:t>
            </a:r>
            <a:r>
              <a:rPr lang="en-US" sz="2400" b="0" dirty="0">
                <a:effectLst/>
              </a:rPr>
              <a:t> </a:t>
            </a:r>
            <a:r>
              <a:rPr lang="en-US" sz="2400" b="0" dirty="0" err="1">
                <a:effectLst/>
              </a:rPr>
              <a:t>phá</a:t>
            </a:r>
            <a:r>
              <a:rPr lang="en-US" sz="2400" b="0" dirty="0">
                <a:effectLst/>
              </a:rPr>
              <a:t> </a:t>
            </a:r>
            <a:r>
              <a:rPr lang="en-US" sz="2400" b="0" dirty="0" err="1">
                <a:effectLst/>
              </a:rPr>
              <a:t>vỡ</a:t>
            </a:r>
            <a:r>
              <a:rPr lang="en-US" sz="2400" b="0" dirty="0">
                <a:effectLst/>
              </a:rPr>
              <a:t> </a:t>
            </a:r>
            <a:r>
              <a:rPr lang="en-US" sz="2400" b="0" dirty="0" err="1">
                <a:effectLst/>
              </a:rPr>
              <a:t>rào</a:t>
            </a:r>
            <a:r>
              <a:rPr lang="en-US" sz="2400" b="0" dirty="0">
                <a:effectLst/>
              </a:rPr>
              <a:t> </a:t>
            </a:r>
            <a:r>
              <a:rPr lang="en-US" sz="2400" b="0" dirty="0" err="1" smtClean="0">
                <a:effectLst/>
              </a:rPr>
              <a:t>cản</a:t>
            </a:r>
            <a:r>
              <a:rPr lang="en-US" sz="2400" b="0" dirty="0">
                <a:effectLst/>
              </a:rPr>
              <a:t/>
            </a:r>
            <a:br>
              <a:rPr lang="en-US" sz="2400" b="0" dirty="0">
                <a:effectLst/>
              </a:rPr>
            </a:br>
            <a:r>
              <a:rPr lang="en-US" sz="2400" b="0" dirty="0" smtClean="0">
                <a:effectLst/>
              </a:rPr>
              <a:t/>
            </a:r>
            <a:br>
              <a:rPr lang="en-US" sz="2400" b="0" dirty="0" smtClean="0">
                <a:effectLst/>
              </a:rPr>
            </a:br>
            <a:r>
              <a:rPr lang="en-US" sz="2400" b="0" dirty="0" smtClean="0">
                <a:effectLst/>
              </a:rPr>
              <a:t>4• </a:t>
            </a:r>
            <a:r>
              <a:rPr lang="en-US" sz="2400" b="0" dirty="0" err="1">
                <a:effectLst/>
              </a:rPr>
              <a:t>Các</a:t>
            </a:r>
            <a:r>
              <a:rPr lang="en-US" sz="2400" b="0" dirty="0">
                <a:effectLst/>
              </a:rPr>
              <a:t> </a:t>
            </a:r>
            <a:r>
              <a:rPr lang="en-US" sz="2400" b="0" dirty="0" err="1">
                <a:effectLst/>
              </a:rPr>
              <a:t>yếu</a:t>
            </a:r>
            <a:r>
              <a:rPr lang="en-US" sz="2400" b="0" dirty="0">
                <a:effectLst/>
              </a:rPr>
              <a:t> </a:t>
            </a:r>
            <a:r>
              <a:rPr lang="en-US" sz="2400" b="0" dirty="0" err="1">
                <a:effectLst/>
              </a:rPr>
              <a:t>tố</a:t>
            </a:r>
            <a:r>
              <a:rPr lang="en-US" sz="2400" b="0" dirty="0">
                <a:effectLst/>
              </a:rPr>
              <a:t> </a:t>
            </a:r>
            <a:r>
              <a:rPr lang="en-US" sz="2400" b="0" dirty="0" err="1">
                <a:effectLst/>
              </a:rPr>
              <a:t>ảnh</a:t>
            </a:r>
            <a:r>
              <a:rPr lang="en-US" sz="2400" b="0" dirty="0">
                <a:effectLst/>
              </a:rPr>
              <a:t> </a:t>
            </a:r>
            <a:r>
              <a:rPr lang="en-US" sz="2400" b="0" dirty="0" err="1">
                <a:effectLst/>
              </a:rPr>
              <a:t>hưởng</a:t>
            </a:r>
            <a:r>
              <a:rPr lang="en-US" sz="2400" b="0" dirty="0">
                <a:effectLst/>
              </a:rPr>
              <a:t> </a:t>
            </a:r>
            <a:r>
              <a:rPr lang="en-US" sz="2400" b="0" dirty="0" err="1">
                <a:effectLst/>
              </a:rPr>
              <a:t>đến</a:t>
            </a:r>
            <a:r>
              <a:rPr lang="en-US" sz="2400" b="0" dirty="0">
                <a:effectLst/>
              </a:rPr>
              <a:t> </a:t>
            </a:r>
            <a:r>
              <a:rPr lang="en-US" sz="2400" b="0" dirty="0" err="1">
                <a:effectLst/>
              </a:rPr>
              <a:t>giao</a:t>
            </a:r>
            <a:r>
              <a:rPr lang="en-US" sz="2400" b="0" dirty="0">
                <a:effectLst/>
              </a:rPr>
              <a:t> </a:t>
            </a:r>
            <a:r>
              <a:rPr lang="en-US" sz="2400" b="0" dirty="0" err="1" smtClean="0">
                <a:effectLst/>
              </a:rPr>
              <a:t>tiếp</a:t>
            </a:r>
            <a:r>
              <a:rPr lang="en-US" sz="2400" b="0" dirty="0" smtClean="0">
                <a:effectLst/>
              </a:rPr>
              <a:t/>
            </a:r>
            <a:br>
              <a:rPr lang="en-US" sz="2400" b="0" dirty="0" smtClean="0">
                <a:effectLst/>
              </a:rPr>
            </a:br>
            <a:r>
              <a:rPr lang="en-US" sz="2400" b="0" dirty="0">
                <a:effectLst/>
              </a:rPr>
              <a:t/>
            </a:r>
            <a:br>
              <a:rPr lang="en-US" sz="2400" b="0" dirty="0">
                <a:effectLst/>
              </a:rPr>
            </a:br>
            <a:r>
              <a:rPr lang="en-US" sz="2400" b="0" dirty="0" smtClean="0">
                <a:effectLst/>
              </a:rPr>
              <a:t>5• </a:t>
            </a:r>
            <a:r>
              <a:rPr lang="en-US" sz="2400" b="0" dirty="0" err="1">
                <a:effectLst/>
              </a:rPr>
              <a:t>Văn</a:t>
            </a:r>
            <a:r>
              <a:rPr lang="en-US" sz="2400" b="0" dirty="0">
                <a:effectLst/>
              </a:rPr>
              <a:t> </a:t>
            </a:r>
            <a:r>
              <a:rPr lang="en-US" sz="2400" b="0" dirty="0" err="1">
                <a:effectLst/>
              </a:rPr>
              <a:t>hóa</a:t>
            </a:r>
            <a:r>
              <a:rPr lang="en-US" sz="2400" b="0" dirty="0">
                <a:effectLst/>
              </a:rPr>
              <a:t> </a:t>
            </a:r>
            <a:r>
              <a:rPr lang="en-US" sz="2400" b="0" dirty="0" err="1">
                <a:effectLst/>
              </a:rPr>
              <a:t>giao</a:t>
            </a:r>
            <a:r>
              <a:rPr lang="en-US" sz="2400" b="0" dirty="0">
                <a:effectLst/>
              </a:rPr>
              <a:t> </a:t>
            </a:r>
            <a:r>
              <a:rPr lang="en-US" sz="2400" b="0" dirty="0" err="1">
                <a:effectLst/>
              </a:rPr>
              <a:t>tiếp</a:t>
            </a:r>
            <a:r>
              <a:rPr lang="en-US" sz="2400" b="0" dirty="0">
                <a:effectLst/>
              </a:rPr>
              <a:t> </a:t>
            </a:r>
            <a:r>
              <a:rPr lang="en-US" sz="2400" b="0" dirty="0" err="1">
                <a:effectLst/>
              </a:rPr>
              <a:t>hiện</a:t>
            </a:r>
            <a:r>
              <a:rPr lang="en-US" sz="2400" b="0" dirty="0">
                <a:effectLst/>
              </a:rPr>
              <a:t> </a:t>
            </a:r>
            <a:r>
              <a:rPr lang="en-US" sz="2400" b="0" dirty="0" err="1">
                <a:effectLst/>
              </a:rPr>
              <a:t>đại</a:t>
            </a:r>
            <a:r>
              <a:rPr lang="en-US" sz="2400" b="0" dirty="0">
                <a:effectLst/>
              </a:rPr>
              <a:t>; </a:t>
            </a:r>
            <a:r>
              <a:rPr lang="en-US" sz="2400" b="0" dirty="0" err="1">
                <a:effectLst/>
              </a:rPr>
              <a:t>Văn</a:t>
            </a:r>
            <a:r>
              <a:rPr lang="en-US" sz="2400" b="0" dirty="0">
                <a:effectLst/>
              </a:rPr>
              <a:t> </a:t>
            </a:r>
            <a:r>
              <a:rPr lang="en-US" sz="2400" b="0" dirty="0" err="1">
                <a:effectLst/>
              </a:rPr>
              <a:t>hóa</a:t>
            </a:r>
            <a:r>
              <a:rPr lang="en-US" sz="2400" b="0" dirty="0">
                <a:effectLst/>
              </a:rPr>
              <a:t> </a:t>
            </a:r>
            <a:r>
              <a:rPr lang="en-US" sz="2400" b="0" dirty="0" err="1">
                <a:effectLst/>
              </a:rPr>
              <a:t>giao</a:t>
            </a:r>
            <a:r>
              <a:rPr lang="en-US" sz="2400" b="0" dirty="0">
                <a:effectLst/>
              </a:rPr>
              <a:t> </a:t>
            </a:r>
            <a:r>
              <a:rPr lang="en-US" sz="2400" b="0" dirty="0" smtClean="0">
                <a:effectLst/>
              </a:rPr>
              <a:t>  </a:t>
            </a:r>
            <a:r>
              <a:rPr lang="en-US" sz="2400" b="0" dirty="0" err="1" smtClean="0">
                <a:effectLst/>
              </a:rPr>
              <a:t>tiếp</a:t>
            </a:r>
            <a:r>
              <a:rPr lang="en-US" sz="2400" b="0" dirty="0" smtClean="0">
                <a:effectLst/>
              </a:rPr>
              <a:t>  </a:t>
            </a:r>
            <a:r>
              <a:rPr lang="en-US" sz="2400" b="0" dirty="0" err="1" smtClean="0">
                <a:effectLst/>
              </a:rPr>
              <a:t>Đông</a:t>
            </a:r>
            <a:r>
              <a:rPr lang="en-US" sz="2400" b="0" dirty="0" smtClean="0">
                <a:effectLst/>
              </a:rPr>
              <a:t> </a:t>
            </a:r>
            <a:r>
              <a:rPr lang="en-US" sz="2400" b="0" dirty="0">
                <a:effectLst/>
              </a:rPr>
              <a:t>&amp; </a:t>
            </a:r>
            <a:r>
              <a:rPr lang="en-US" sz="2400" b="0" dirty="0" err="1">
                <a:effectLst/>
              </a:rPr>
              <a:t>Tây</a:t>
            </a:r>
            <a:r>
              <a:rPr lang="en-US" sz="2400" b="0" dirty="0">
                <a:effectLst/>
              </a:rPr>
              <a:t>.</a:t>
            </a:r>
            <a:r>
              <a:rPr lang="vi-VN" sz="2400" b="0" dirty="0">
                <a:effectLst/>
              </a:rPr>
              <a:t/>
            </a:r>
            <a:br>
              <a:rPr lang="vi-VN" sz="2400" b="0" dirty="0">
                <a:effectLst/>
              </a:rPr>
            </a:br>
            <a:endParaRPr lang="vi-VN" sz="2400" b="0" dirty="0"/>
          </a:p>
        </p:txBody>
      </p:sp>
      <p:sp>
        <p:nvSpPr>
          <p:cNvPr id="4" name="Content Placeholder 3"/>
          <p:cNvSpPr>
            <a:spLocks noGrp="1"/>
          </p:cNvSpPr>
          <p:nvPr>
            <p:ph sz="quarter" idx="13"/>
          </p:nvPr>
        </p:nvSpPr>
        <p:spPr>
          <a:xfrm>
            <a:off x="1043608" y="332656"/>
            <a:ext cx="6400800" cy="825272"/>
          </a:xfrm>
        </p:spPr>
        <p:txBody>
          <a:bodyPr>
            <a:normAutofit/>
          </a:bodyPr>
          <a:lstStyle/>
          <a:p>
            <a:r>
              <a:rPr lang="en-US" sz="3200" b="1" dirty="0">
                <a:solidFill>
                  <a:srgbClr val="FF0000"/>
                </a:solidFill>
              </a:rPr>
              <a:t>NỘI DUNG CHÍNH </a:t>
            </a:r>
            <a:endParaRPr lang="vi-VN" sz="3200" b="1" dirty="0">
              <a:solidFill>
                <a:srgbClr val="FF0000"/>
              </a:solidFill>
            </a:endParaRPr>
          </a:p>
        </p:txBody>
      </p:sp>
    </p:spTree>
    <p:extLst>
      <p:ext uri="{BB962C8B-B14F-4D97-AF65-F5344CB8AC3E}">
        <p14:creationId xmlns:p14="http://schemas.microsoft.com/office/powerpoint/2010/main" val="9901264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A959E050-AE6F-42B4-A55B-C207FB9FB35E}" type="slidenum">
              <a:rPr lang="vi-VN" smtClean="0"/>
              <a:t>4</a:t>
            </a:fld>
            <a:endParaRPr lang="vi-VN"/>
          </a:p>
        </p:txBody>
      </p:sp>
      <p:sp>
        <p:nvSpPr>
          <p:cNvPr id="3" name="Title 2"/>
          <p:cNvSpPr>
            <a:spLocks noGrp="1"/>
          </p:cNvSpPr>
          <p:nvPr>
            <p:ph type="title"/>
          </p:nvPr>
        </p:nvSpPr>
        <p:spPr>
          <a:xfrm>
            <a:off x="611560" y="1268760"/>
            <a:ext cx="7622232" cy="4176464"/>
          </a:xfrm>
        </p:spPr>
        <p:txBody>
          <a:bodyPr/>
          <a:lstStyle/>
          <a:p>
            <a:pPr algn="l"/>
            <a:r>
              <a:rPr lang="en-US" sz="2800" i="1" dirty="0" err="1" smtClean="0">
                <a:solidFill>
                  <a:srgbClr val="00B050"/>
                </a:solidFill>
                <a:effectLst/>
              </a:rPr>
              <a:t>Phần</a:t>
            </a:r>
            <a:r>
              <a:rPr lang="en-US" sz="2800" i="1" dirty="0" smtClean="0">
                <a:solidFill>
                  <a:srgbClr val="00B050"/>
                </a:solidFill>
                <a:effectLst/>
              </a:rPr>
              <a:t> II.</a:t>
            </a:r>
            <a:r>
              <a:rPr lang="en-US" sz="2800" dirty="0" smtClean="0">
                <a:solidFill>
                  <a:srgbClr val="00B050"/>
                </a:solidFill>
                <a:effectLst/>
              </a:rPr>
              <a:t>  </a:t>
            </a:r>
            <a:r>
              <a:rPr lang="en-US" sz="2800" dirty="0" err="1" smtClean="0">
                <a:solidFill>
                  <a:srgbClr val="00B050"/>
                </a:solidFill>
                <a:effectLst/>
              </a:rPr>
              <a:t>Nguyên</a:t>
            </a:r>
            <a:r>
              <a:rPr lang="en-US" sz="2800" dirty="0" smtClean="0">
                <a:solidFill>
                  <a:srgbClr val="00B050"/>
                </a:solidFill>
                <a:effectLst/>
              </a:rPr>
              <a:t> </a:t>
            </a:r>
            <a:r>
              <a:rPr lang="en-US" sz="2800" dirty="0" err="1" smtClean="0">
                <a:solidFill>
                  <a:srgbClr val="00B050"/>
                </a:solidFill>
                <a:effectLst/>
              </a:rPr>
              <a:t>Nhân</a:t>
            </a:r>
            <a:r>
              <a:rPr lang="en-US" sz="2800" dirty="0" smtClean="0">
                <a:solidFill>
                  <a:srgbClr val="00B050"/>
                </a:solidFill>
                <a:effectLst/>
              </a:rPr>
              <a:t> </a:t>
            </a:r>
            <a:r>
              <a:rPr lang="en-US" sz="2800" dirty="0" err="1" smtClean="0">
                <a:solidFill>
                  <a:srgbClr val="00B050"/>
                </a:solidFill>
                <a:effectLst/>
              </a:rPr>
              <a:t>Giao</a:t>
            </a:r>
            <a:r>
              <a:rPr lang="en-US" sz="2800" dirty="0" smtClean="0">
                <a:solidFill>
                  <a:srgbClr val="00B050"/>
                </a:solidFill>
                <a:effectLst/>
              </a:rPr>
              <a:t> </a:t>
            </a:r>
            <a:r>
              <a:rPr lang="en-US" sz="2800" dirty="0" err="1" smtClean="0">
                <a:solidFill>
                  <a:srgbClr val="00B050"/>
                </a:solidFill>
                <a:effectLst/>
              </a:rPr>
              <a:t>Tiếp</a:t>
            </a:r>
            <a:r>
              <a:rPr lang="en-US" sz="2800" dirty="0" smtClean="0">
                <a:solidFill>
                  <a:srgbClr val="00B050"/>
                </a:solidFill>
                <a:effectLst/>
              </a:rPr>
              <a:t> </a:t>
            </a:r>
            <a:r>
              <a:rPr lang="en-US" sz="2800" dirty="0" err="1" smtClean="0">
                <a:solidFill>
                  <a:srgbClr val="00B050"/>
                </a:solidFill>
                <a:effectLst/>
              </a:rPr>
              <a:t>Kém</a:t>
            </a:r>
            <a:r>
              <a:rPr lang="en-US" sz="2800" dirty="0" smtClean="0">
                <a:solidFill>
                  <a:srgbClr val="00B050"/>
                </a:solidFill>
                <a:effectLst/>
              </a:rPr>
              <a:t> </a:t>
            </a:r>
            <a:r>
              <a:rPr lang="en-US" sz="2800" dirty="0" err="1" smtClean="0">
                <a:solidFill>
                  <a:srgbClr val="00B050"/>
                </a:solidFill>
                <a:effectLst/>
              </a:rPr>
              <a:t>Hiệu</a:t>
            </a:r>
            <a:r>
              <a:rPr lang="en-US" sz="2800" dirty="0" smtClean="0">
                <a:solidFill>
                  <a:srgbClr val="00B050"/>
                </a:solidFill>
                <a:effectLst/>
              </a:rPr>
              <a:t> </a:t>
            </a:r>
            <a:r>
              <a:rPr lang="en-US" sz="2800" dirty="0" err="1" smtClean="0">
                <a:solidFill>
                  <a:srgbClr val="00B050"/>
                </a:solidFill>
                <a:effectLst/>
              </a:rPr>
              <a:t>Quả</a:t>
            </a:r>
            <a:r>
              <a:rPr lang="vi-VN" sz="2800" dirty="0" smtClean="0">
                <a:solidFill>
                  <a:srgbClr val="00B050"/>
                </a:solidFill>
                <a:effectLst/>
              </a:rPr>
              <a:t/>
            </a:r>
            <a:br>
              <a:rPr lang="vi-VN" sz="2800" dirty="0" smtClean="0">
                <a:solidFill>
                  <a:srgbClr val="00B050"/>
                </a:solidFill>
                <a:effectLst/>
              </a:rPr>
            </a:br>
            <a:r>
              <a:rPr lang="vi-VN" sz="2800" dirty="0">
                <a:solidFill>
                  <a:srgbClr val="00B050"/>
                </a:solidFill>
                <a:effectLst/>
              </a:rPr>
              <a:t/>
            </a:r>
            <a:br>
              <a:rPr lang="vi-VN" sz="2800" dirty="0">
                <a:solidFill>
                  <a:srgbClr val="00B050"/>
                </a:solidFill>
                <a:effectLst/>
              </a:rPr>
            </a:br>
            <a:r>
              <a:rPr lang="en-US" sz="2800" dirty="0">
                <a:effectLst/>
              </a:rPr>
              <a:t>-         </a:t>
            </a:r>
            <a:r>
              <a:rPr lang="en-US" sz="2800" b="0" dirty="0" err="1">
                <a:solidFill>
                  <a:schemeClr val="tx1"/>
                </a:solidFill>
                <a:effectLst/>
              </a:rPr>
              <a:t>Nguyên</a:t>
            </a:r>
            <a:r>
              <a:rPr lang="en-US" sz="2800" b="0" dirty="0">
                <a:solidFill>
                  <a:schemeClr val="tx1"/>
                </a:solidFill>
                <a:effectLst/>
              </a:rPr>
              <a:t> </a:t>
            </a:r>
            <a:r>
              <a:rPr lang="en-US" sz="2800" b="0" dirty="0" err="1">
                <a:solidFill>
                  <a:schemeClr val="tx1"/>
                </a:solidFill>
                <a:effectLst/>
              </a:rPr>
              <a:t>nhân</a:t>
            </a:r>
            <a:r>
              <a:rPr lang="en-US" sz="2800" b="0" dirty="0">
                <a:solidFill>
                  <a:schemeClr val="tx1"/>
                </a:solidFill>
                <a:effectLst/>
              </a:rPr>
              <a:t> </a:t>
            </a:r>
            <a:r>
              <a:rPr lang="en-US" sz="2800" b="0" dirty="0" err="1">
                <a:solidFill>
                  <a:schemeClr val="tx1"/>
                </a:solidFill>
                <a:effectLst/>
              </a:rPr>
              <a:t>khách</a:t>
            </a:r>
            <a:r>
              <a:rPr lang="en-US" sz="2800" b="0" dirty="0">
                <a:solidFill>
                  <a:schemeClr val="tx1"/>
                </a:solidFill>
                <a:effectLst/>
              </a:rPr>
              <a:t> </a:t>
            </a:r>
            <a:r>
              <a:rPr lang="en-US" sz="2800" b="0" dirty="0" err="1" smtClean="0">
                <a:solidFill>
                  <a:schemeClr val="tx1"/>
                </a:solidFill>
                <a:effectLst/>
              </a:rPr>
              <a:t>quan</a:t>
            </a:r>
            <a:r>
              <a:rPr lang="vi-VN" sz="2800" b="0" dirty="0" smtClean="0">
                <a:solidFill>
                  <a:schemeClr val="tx1"/>
                </a:solidFill>
                <a:effectLst/>
              </a:rPr>
              <a:t/>
            </a:r>
            <a:br>
              <a:rPr lang="vi-VN" sz="2800" b="0" dirty="0" smtClean="0">
                <a:solidFill>
                  <a:schemeClr val="tx1"/>
                </a:solidFill>
                <a:effectLst/>
              </a:rPr>
            </a:br>
            <a:r>
              <a:rPr lang="vi-VN" sz="2800" b="0" dirty="0">
                <a:solidFill>
                  <a:schemeClr val="tx1"/>
                </a:solidFill>
                <a:effectLst/>
              </a:rPr>
              <a:t/>
            </a:r>
            <a:br>
              <a:rPr lang="vi-VN" sz="2800" b="0" dirty="0">
                <a:solidFill>
                  <a:schemeClr val="tx1"/>
                </a:solidFill>
                <a:effectLst/>
              </a:rPr>
            </a:br>
            <a:r>
              <a:rPr lang="en-US" sz="2800" b="0" dirty="0">
                <a:solidFill>
                  <a:schemeClr val="tx1"/>
                </a:solidFill>
                <a:effectLst/>
              </a:rPr>
              <a:t>-         </a:t>
            </a:r>
            <a:r>
              <a:rPr lang="en-US" sz="2800" b="0" dirty="0" err="1">
                <a:solidFill>
                  <a:schemeClr val="tx1"/>
                </a:solidFill>
                <a:effectLst/>
              </a:rPr>
              <a:t>Nguyên</a:t>
            </a:r>
            <a:r>
              <a:rPr lang="en-US" sz="2800" b="0" dirty="0">
                <a:solidFill>
                  <a:schemeClr val="tx1"/>
                </a:solidFill>
                <a:effectLst/>
              </a:rPr>
              <a:t> </a:t>
            </a:r>
            <a:r>
              <a:rPr lang="en-US" sz="2800" b="0" dirty="0" err="1">
                <a:solidFill>
                  <a:schemeClr val="tx1"/>
                </a:solidFill>
                <a:effectLst/>
              </a:rPr>
              <a:t>nhân</a:t>
            </a:r>
            <a:r>
              <a:rPr lang="en-US" sz="2800" b="0" dirty="0">
                <a:solidFill>
                  <a:schemeClr val="tx1"/>
                </a:solidFill>
                <a:effectLst/>
              </a:rPr>
              <a:t> </a:t>
            </a:r>
            <a:r>
              <a:rPr lang="en-US" sz="2800" b="0" dirty="0" err="1">
                <a:solidFill>
                  <a:schemeClr val="tx1"/>
                </a:solidFill>
                <a:effectLst/>
              </a:rPr>
              <a:t>chủ</a:t>
            </a:r>
            <a:r>
              <a:rPr lang="en-US" sz="2800" b="0" dirty="0">
                <a:solidFill>
                  <a:schemeClr val="tx1"/>
                </a:solidFill>
                <a:effectLst/>
              </a:rPr>
              <a:t> </a:t>
            </a:r>
            <a:r>
              <a:rPr lang="en-US" sz="2800" b="0" dirty="0" err="1">
                <a:solidFill>
                  <a:schemeClr val="tx1"/>
                </a:solidFill>
                <a:effectLst/>
              </a:rPr>
              <a:t>quan</a:t>
            </a:r>
            <a:r>
              <a:rPr lang="vi-VN" sz="2800" b="0" dirty="0">
                <a:solidFill>
                  <a:schemeClr val="tx1"/>
                </a:solidFill>
                <a:effectLst/>
              </a:rPr>
              <a:t/>
            </a:r>
            <a:br>
              <a:rPr lang="vi-VN" sz="2800" b="0" dirty="0">
                <a:solidFill>
                  <a:schemeClr val="tx1"/>
                </a:solidFill>
                <a:effectLst/>
              </a:rPr>
            </a:br>
            <a:endParaRPr lang="vi-VN" sz="2800" b="0" dirty="0">
              <a:solidFill>
                <a:schemeClr val="tx1"/>
              </a:solidFill>
            </a:endParaRPr>
          </a:p>
        </p:txBody>
      </p:sp>
      <p:sp>
        <p:nvSpPr>
          <p:cNvPr id="4" name="Content Placeholder 3"/>
          <p:cNvSpPr>
            <a:spLocks noGrp="1"/>
          </p:cNvSpPr>
          <p:nvPr>
            <p:ph sz="quarter" idx="13"/>
          </p:nvPr>
        </p:nvSpPr>
        <p:spPr>
          <a:xfrm>
            <a:off x="611560" y="260648"/>
            <a:ext cx="6832848" cy="825272"/>
          </a:xfrm>
        </p:spPr>
        <p:txBody>
          <a:bodyPr>
            <a:normAutofit/>
          </a:bodyPr>
          <a:lstStyle/>
          <a:p>
            <a:r>
              <a:rPr lang="en-US" sz="2800" b="1" dirty="0">
                <a:solidFill>
                  <a:srgbClr val="FF0000"/>
                </a:solidFill>
              </a:rPr>
              <a:t>NỘI DUNG CHÍNH </a:t>
            </a:r>
            <a:endParaRPr lang="vi-VN" sz="2800" b="1" dirty="0">
              <a:solidFill>
                <a:srgbClr val="FF0000"/>
              </a:solidFill>
            </a:endParaRPr>
          </a:p>
        </p:txBody>
      </p:sp>
      <p:pic>
        <p:nvPicPr>
          <p:cNvPr id="5" name="Picture 2" descr="C:\Users\ADMIN\Downloads\nguyên nhân chủ yếu là thiếu những câu hỏi.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5656" y="4149080"/>
            <a:ext cx="4176464" cy="17281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31791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A959E050-AE6F-42B4-A55B-C207FB9FB35E}" type="slidenum">
              <a:rPr lang="vi-VN" smtClean="0"/>
              <a:t>5</a:t>
            </a:fld>
            <a:endParaRPr lang="vi-VN"/>
          </a:p>
        </p:txBody>
      </p:sp>
      <p:sp>
        <p:nvSpPr>
          <p:cNvPr id="3" name="Title 2"/>
          <p:cNvSpPr>
            <a:spLocks noGrp="1"/>
          </p:cNvSpPr>
          <p:nvPr>
            <p:ph type="title"/>
          </p:nvPr>
        </p:nvSpPr>
        <p:spPr>
          <a:xfrm>
            <a:off x="323528" y="764704"/>
            <a:ext cx="8820472" cy="5400600"/>
          </a:xfrm>
        </p:spPr>
        <p:txBody>
          <a:bodyPr/>
          <a:lstStyle/>
          <a:p>
            <a:pPr marL="319088" lvl="0" indent="-319088" algn="l"/>
            <a:r>
              <a:rPr lang="en-US" sz="2400" dirty="0" err="1">
                <a:solidFill>
                  <a:srgbClr val="00B050"/>
                </a:solidFill>
                <a:effectLst/>
              </a:rPr>
              <a:t>Thực</a:t>
            </a:r>
            <a:r>
              <a:rPr lang="en-US" sz="2400" dirty="0">
                <a:solidFill>
                  <a:srgbClr val="00B050"/>
                </a:solidFill>
                <a:effectLst/>
              </a:rPr>
              <a:t> </a:t>
            </a:r>
            <a:r>
              <a:rPr lang="en-US" sz="2400" dirty="0" err="1">
                <a:solidFill>
                  <a:srgbClr val="00B050"/>
                </a:solidFill>
                <a:effectLst/>
              </a:rPr>
              <a:t>hành</a:t>
            </a:r>
            <a:r>
              <a:rPr lang="en-US" sz="2400" dirty="0">
                <a:solidFill>
                  <a:srgbClr val="00B050"/>
                </a:solidFill>
                <a:effectLst/>
              </a:rPr>
              <a:t>: </a:t>
            </a:r>
            <a:r>
              <a:rPr lang="vi-VN" sz="2400" dirty="0">
                <a:solidFill>
                  <a:srgbClr val="00B050"/>
                </a:solidFill>
                <a:effectLst/>
              </a:rPr>
              <a:t/>
            </a:r>
            <a:br>
              <a:rPr lang="vi-VN" sz="2400" dirty="0">
                <a:solidFill>
                  <a:srgbClr val="00B050"/>
                </a:solidFill>
                <a:effectLst/>
              </a:rPr>
            </a:br>
            <a:r>
              <a:rPr lang="en-US" sz="2400" dirty="0" err="1">
                <a:solidFill>
                  <a:srgbClr val="00B050"/>
                </a:solidFill>
                <a:effectLst/>
              </a:rPr>
              <a:t>Phần</a:t>
            </a:r>
            <a:r>
              <a:rPr lang="en-US" sz="2400" dirty="0">
                <a:solidFill>
                  <a:srgbClr val="00B050"/>
                </a:solidFill>
                <a:effectLst/>
              </a:rPr>
              <a:t> II: </a:t>
            </a:r>
            <a:r>
              <a:rPr lang="en-US" sz="2400" dirty="0" err="1">
                <a:solidFill>
                  <a:srgbClr val="00B050"/>
                </a:solidFill>
                <a:effectLst/>
              </a:rPr>
              <a:t>Nghệ</a:t>
            </a:r>
            <a:r>
              <a:rPr lang="en-US" sz="2400" dirty="0">
                <a:solidFill>
                  <a:srgbClr val="00B050"/>
                </a:solidFill>
                <a:effectLst/>
              </a:rPr>
              <a:t> </a:t>
            </a:r>
            <a:r>
              <a:rPr lang="en-US" sz="2400" dirty="0" err="1">
                <a:solidFill>
                  <a:srgbClr val="00B050"/>
                </a:solidFill>
                <a:effectLst/>
              </a:rPr>
              <a:t>thuật</a:t>
            </a:r>
            <a:r>
              <a:rPr lang="en-US" sz="2400" dirty="0">
                <a:solidFill>
                  <a:srgbClr val="00B050"/>
                </a:solidFill>
                <a:effectLst/>
              </a:rPr>
              <a:t> </a:t>
            </a:r>
            <a:r>
              <a:rPr lang="en-US" sz="2400" dirty="0" err="1">
                <a:solidFill>
                  <a:srgbClr val="00B050"/>
                </a:solidFill>
                <a:effectLst/>
              </a:rPr>
              <a:t>lắng</a:t>
            </a:r>
            <a:r>
              <a:rPr lang="en-US" sz="2400" dirty="0">
                <a:solidFill>
                  <a:srgbClr val="00B050"/>
                </a:solidFill>
                <a:effectLst/>
              </a:rPr>
              <a:t> </a:t>
            </a:r>
            <a:r>
              <a:rPr lang="en-US" sz="2400" dirty="0" err="1">
                <a:solidFill>
                  <a:srgbClr val="00B050"/>
                </a:solidFill>
                <a:effectLst/>
              </a:rPr>
              <a:t>nghe</a:t>
            </a:r>
            <a:r>
              <a:rPr lang="en-US" sz="2400" dirty="0">
                <a:solidFill>
                  <a:srgbClr val="00B050"/>
                </a:solidFill>
                <a:effectLst/>
              </a:rPr>
              <a:t> </a:t>
            </a:r>
            <a:r>
              <a:rPr lang="en-US" sz="2400" dirty="0" err="1">
                <a:solidFill>
                  <a:srgbClr val="00B050"/>
                </a:solidFill>
                <a:effectLst/>
              </a:rPr>
              <a:t>và</a:t>
            </a:r>
            <a:r>
              <a:rPr lang="en-US" sz="2400" dirty="0">
                <a:solidFill>
                  <a:srgbClr val="00B050"/>
                </a:solidFill>
                <a:effectLst/>
              </a:rPr>
              <a:t> </a:t>
            </a:r>
            <a:r>
              <a:rPr lang="en-US" sz="2400" dirty="0" err="1">
                <a:solidFill>
                  <a:srgbClr val="00B050"/>
                </a:solidFill>
                <a:effectLst/>
              </a:rPr>
              <a:t>ứng</a:t>
            </a:r>
            <a:r>
              <a:rPr lang="en-US" sz="2400" dirty="0">
                <a:solidFill>
                  <a:srgbClr val="00B050"/>
                </a:solidFill>
                <a:effectLst/>
              </a:rPr>
              <a:t> </a:t>
            </a:r>
            <a:r>
              <a:rPr lang="en-US" sz="2400" dirty="0" err="1">
                <a:solidFill>
                  <a:srgbClr val="00B050"/>
                </a:solidFill>
                <a:effectLst/>
              </a:rPr>
              <a:t>xử</a:t>
            </a:r>
            <a:r>
              <a:rPr lang="en-US" sz="2400" dirty="0">
                <a:solidFill>
                  <a:srgbClr val="00B050"/>
                </a:solidFill>
                <a:effectLst/>
              </a:rPr>
              <a:t> </a:t>
            </a:r>
            <a:r>
              <a:rPr lang="en-US" sz="2400" dirty="0" err="1">
                <a:solidFill>
                  <a:srgbClr val="00B050"/>
                </a:solidFill>
                <a:effectLst/>
              </a:rPr>
              <a:t>trong</a:t>
            </a:r>
            <a:r>
              <a:rPr lang="en-US" sz="2400" dirty="0">
                <a:solidFill>
                  <a:srgbClr val="00B050"/>
                </a:solidFill>
                <a:effectLst/>
              </a:rPr>
              <a:t> </a:t>
            </a:r>
            <a:r>
              <a:rPr lang="en-US" sz="2400" dirty="0" err="1">
                <a:solidFill>
                  <a:srgbClr val="00B050"/>
                </a:solidFill>
                <a:effectLst/>
              </a:rPr>
              <a:t>giao</a:t>
            </a:r>
            <a:r>
              <a:rPr lang="en-US" sz="2400" dirty="0">
                <a:solidFill>
                  <a:srgbClr val="00B050"/>
                </a:solidFill>
                <a:effectLst/>
              </a:rPr>
              <a:t> </a:t>
            </a:r>
            <a:r>
              <a:rPr lang="en-US" sz="2400" dirty="0" err="1">
                <a:solidFill>
                  <a:srgbClr val="00B050"/>
                </a:solidFill>
                <a:effectLst/>
              </a:rPr>
              <a:t>tiếp</a:t>
            </a:r>
            <a:r>
              <a:rPr lang="vi-VN" sz="2400" dirty="0">
                <a:effectLst/>
              </a:rPr>
              <a:t/>
            </a:r>
            <a:br>
              <a:rPr lang="vi-VN" sz="2400" dirty="0">
                <a:effectLst/>
              </a:rPr>
            </a:br>
            <a:r>
              <a:rPr lang="en-US" sz="2400" dirty="0" smtClean="0">
                <a:effectLst/>
              </a:rPr>
              <a:t>1</a:t>
            </a:r>
            <a:r>
              <a:rPr lang="en-US" sz="2000" b="0" dirty="0" smtClean="0">
                <a:effectLst/>
              </a:rPr>
              <a:t>• </a:t>
            </a:r>
            <a:r>
              <a:rPr lang="en-US" sz="2000" b="0" dirty="0" err="1">
                <a:effectLst/>
              </a:rPr>
              <a:t>Nghệ</a:t>
            </a:r>
            <a:r>
              <a:rPr lang="en-US" sz="2000" b="0" dirty="0">
                <a:effectLst/>
              </a:rPr>
              <a:t> </a:t>
            </a:r>
            <a:r>
              <a:rPr lang="en-US" sz="2000" b="0" dirty="0" err="1">
                <a:effectLst/>
              </a:rPr>
              <a:t>thuật</a:t>
            </a:r>
            <a:r>
              <a:rPr lang="en-US" sz="2000" b="0" dirty="0">
                <a:effectLst/>
              </a:rPr>
              <a:t> </a:t>
            </a:r>
            <a:r>
              <a:rPr lang="en-US" sz="2000" b="0" dirty="0" err="1">
                <a:effectLst/>
              </a:rPr>
              <a:t>lắng</a:t>
            </a:r>
            <a:r>
              <a:rPr lang="en-US" sz="2000" b="0" dirty="0">
                <a:effectLst/>
              </a:rPr>
              <a:t> </a:t>
            </a:r>
            <a:r>
              <a:rPr lang="en-US" sz="2000" b="0" dirty="0" err="1">
                <a:effectLst/>
              </a:rPr>
              <a:t>nghe</a:t>
            </a:r>
            <a:r>
              <a:rPr lang="en-US" sz="2000" b="0" dirty="0">
                <a:effectLst/>
              </a:rPr>
              <a:t> (Listening = Hearing </a:t>
            </a:r>
            <a:br>
              <a:rPr lang="en-US" sz="2000" b="0" dirty="0">
                <a:effectLst/>
              </a:rPr>
            </a:br>
            <a:r>
              <a:rPr lang="en-US" sz="2000" b="0" dirty="0">
                <a:effectLst/>
              </a:rPr>
              <a:t> </a:t>
            </a:r>
            <a:r>
              <a:rPr lang="en-US" sz="2000" b="0" dirty="0" smtClean="0">
                <a:effectLst/>
              </a:rPr>
              <a:t>  Understanding </a:t>
            </a:r>
            <a:r>
              <a:rPr lang="en-US" sz="2000" b="0" dirty="0">
                <a:effectLst/>
              </a:rPr>
              <a:t>+ Remembering</a:t>
            </a:r>
            <a:r>
              <a:rPr lang="en-US" sz="2000" b="0" dirty="0" smtClean="0">
                <a:effectLst/>
              </a:rPr>
              <a:t>)</a:t>
            </a:r>
            <a:br>
              <a:rPr lang="en-US" sz="2000" b="0" dirty="0" smtClean="0">
                <a:effectLst/>
              </a:rPr>
            </a:br>
            <a:r>
              <a:rPr lang="en-US" sz="2000" b="0" dirty="0" smtClean="0">
                <a:effectLst/>
              </a:rPr>
              <a:t/>
            </a:r>
            <a:br>
              <a:rPr lang="en-US" sz="2000" b="0" dirty="0" smtClean="0">
                <a:effectLst/>
              </a:rPr>
            </a:br>
            <a:r>
              <a:rPr lang="en-US" sz="2000" b="0" dirty="0" smtClean="0">
                <a:effectLst/>
              </a:rPr>
              <a:t>2• </a:t>
            </a:r>
            <a:r>
              <a:rPr lang="en-US" sz="2000" b="0" dirty="0" err="1">
                <a:effectLst/>
              </a:rPr>
              <a:t>Kỹ</a:t>
            </a:r>
            <a:r>
              <a:rPr lang="en-US" sz="2000" b="0" dirty="0">
                <a:effectLst/>
              </a:rPr>
              <a:t> </a:t>
            </a:r>
            <a:r>
              <a:rPr lang="en-US" sz="2000" b="0" dirty="0" err="1">
                <a:effectLst/>
              </a:rPr>
              <a:t>năng</a:t>
            </a:r>
            <a:r>
              <a:rPr lang="en-US" sz="2000" b="0" dirty="0">
                <a:effectLst/>
              </a:rPr>
              <a:t> </a:t>
            </a:r>
            <a:r>
              <a:rPr lang="en-US" sz="2000" b="0" dirty="0" err="1">
                <a:effectLst/>
              </a:rPr>
              <a:t>lắng</a:t>
            </a:r>
            <a:r>
              <a:rPr lang="en-US" sz="2000" b="0" dirty="0">
                <a:effectLst/>
              </a:rPr>
              <a:t> </a:t>
            </a:r>
            <a:r>
              <a:rPr lang="en-US" sz="2000" b="0" dirty="0" err="1">
                <a:effectLst/>
              </a:rPr>
              <a:t>nghe</a:t>
            </a:r>
            <a:r>
              <a:rPr lang="en-US" sz="2000" b="0" dirty="0">
                <a:effectLst/>
              </a:rPr>
              <a:t> </a:t>
            </a:r>
            <a:r>
              <a:rPr lang="en-US" sz="2000" b="0" dirty="0" err="1">
                <a:effectLst/>
              </a:rPr>
              <a:t>chủ</a:t>
            </a:r>
            <a:r>
              <a:rPr lang="en-US" sz="2000" b="0" dirty="0">
                <a:effectLst/>
              </a:rPr>
              <a:t> </a:t>
            </a:r>
            <a:r>
              <a:rPr lang="en-US" sz="2000" b="0" dirty="0" err="1">
                <a:effectLst/>
              </a:rPr>
              <a:t>động</a:t>
            </a:r>
            <a:r>
              <a:rPr lang="en-US" sz="2000" b="0" dirty="0">
                <a:effectLst/>
              </a:rPr>
              <a:t> (Active listening</a:t>
            </a:r>
            <a:r>
              <a:rPr lang="en-US" sz="2000" b="0" dirty="0" smtClean="0">
                <a:effectLst/>
              </a:rPr>
              <a:t>)</a:t>
            </a:r>
            <a:br>
              <a:rPr lang="en-US" sz="2000" b="0" dirty="0" smtClean="0">
                <a:effectLst/>
              </a:rPr>
            </a:br>
            <a:r>
              <a:rPr lang="en-US" sz="2000" b="0" dirty="0" smtClean="0">
                <a:effectLst/>
              </a:rPr>
              <a:t/>
            </a:r>
            <a:br>
              <a:rPr lang="en-US" sz="2000" b="0" dirty="0" smtClean="0">
                <a:effectLst/>
              </a:rPr>
            </a:br>
            <a:r>
              <a:rPr lang="en-US" sz="2000" b="0" dirty="0" smtClean="0">
                <a:effectLst/>
              </a:rPr>
              <a:t>3• </a:t>
            </a:r>
            <a:r>
              <a:rPr lang="en-US" sz="2000" b="0" dirty="0" err="1">
                <a:effectLst/>
              </a:rPr>
              <a:t>Các</a:t>
            </a:r>
            <a:r>
              <a:rPr lang="en-US" sz="2000" b="0" dirty="0">
                <a:effectLst/>
              </a:rPr>
              <a:t> </a:t>
            </a:r>
            <a:r>
              <a:rPr lang="en-US" sz="2000" b="0" dirty="0" err="1">
                <a:effectLst/>
              </a:rPr>
              <a:t>phương</a:t>
            </a:r>
            <a:r>
              <a:rPr lang="en-US" sz="2000" b="0" dirty="0">
                <a:effectLst/>
              </a:rPr>
              <a:t> </a:t>
            </a:r>
            <a:r>
              <a:rPr lang="en-US" sz="2000" b="0" dirty="0" err="1">
                <a:effectLst/>
              </a:rPr>
              <a:t>pháp</a:t>
            </a:r>
            <a:r>
              <a:rPr lang="en-US" sz="2000" b="0" dirty="0">
                <a:effectLst/>
              </a:rPr>
              <a:t> </a:t>
            </a:r>
            <a:r>
              <a:rPr lang="en-US" sz="2000" b="0" dirty="0" err="1">
                <a:effectLst/>
              </a:rPr>
              <a:t>lắng</a:t>
            </a:r>
            <a:r>
              <a:rPr lang="en-US" sz="2000" b="0" dirty="0">
                <a:effectLst/>
              </a:rPr>
              <a:t> </a:t>
            </a:r>
            <a:r>
              <a:rPr lang="en-US" sz="2000" b="0" dirty="0" err="1">
                <a:effectLst/>
              </a:rPr>
              <a:t>nghe</a:t>
            </a:r>
            <a:r>
              <a:rPr lang="en-US" sz="2000" b="0" dirty="0">
                <a:effectLst/>
              </a:rPr>
              <a:t> </a:t>
            </a:r>
            <a:r>
              <a:rPr lang="en-US" sz="2000" b="0" dirty="0" err="1">
                <a:effectLst/>
              </a:rPr>
              <a:t>hiệu</a:t>
            </a:r>
            <a:r>
              <a:rPr lang="en-US" sz="2000" b="0" dirty="0">
                <a:effectLst/>
              </a:rPr>
              <a:t> </a:t>
            </a:r>
            <a:r>
              <a:rPr lang="en-US" sz="2000" b="0" dirty="0" err="1" smtClean="0">
                <a:effectLst/>
              </a:rPr>
              <a:t>quả</a:t>
            </a:r>
            <a:r>
              <a:rPr lang="en-US" sz="2000" b="0" dirty="0" smtClean="0">
                <a:effectLst/>
              </a:rPr>
              <a:t/>
            </a:r>
            <a:br>
              <a:rPr lang="en-US" sz="2000" b="0" dirty="0" smtClean="0">
                <a:effectLst/>
              </a:rPr>
            </a:br>
            <a:r>
              <a:rPr lang="en-US" sz="2000" b="0" dirty="0" smtClean="0">
                <a:effectLst/>
              </a:rPr>
              <a:t/>
            </a:r>
            <a:br>
              <a:rPr lang="en-US" sz="2000" b="0" dirty="0" smtClean="0">
                <a:effectLst/>
              </a:rPr>
            </a:br>
            <a:r>
              <a:rPr lang="en-US" sz="2000" b="0" dirty="0" smtClean="0">
                <a:effectLst/>
              </a:rPr>
              <a:t>4• </a:t>
            </a:r>
            <a:r>
              <a:rPr lang="en-US" sz="2000" b="0" dirty="0" err="1">
                <a:effectLst/>
              </a:rPr>
              <a:t>Các</a:t>
            </a:r>
            <a:r>
              <a:rPr lang="en-US" sz="2000" b="0" dirty="0">
                <a:effectLst/>
              </a:rPr>
              <a:t> </a:t>
            </a:r>
            <a:r>
              <a:rPr lang="en-US" sz="2000" b="0" dirty="0" err="1">
                <a:effectLst/>
              </a:rPr>
              <a:t>thói</a:t>
            </a:r>
            <a:r>
              <a:rPr lang="en-US" sz="2000" b="0" dirty="0">
                <a:effectLst/>
              </a:rPr>
              <a:t> </a:t>
            </a:r>
            <a:r>
              <a:rPr lang="en-US" sz="2000" b="0" dirty="0" err="1">
                <a:effectLst/>
              </a:rPr>
              <a:t>quen</a:t>
            </a:r>
            <a:r>
              <a:rPr lang="en-US" sz="2000" b="0" dirty="0">
                <a:effectLst/>
              </a:rPr>
              <a:t> </a:t>
            </a:r>
            <a:r>
              <a:rPr lang="en-US" sz="2000" b="0" dirty="0" err="1">
                <a:effectLst/>
              </a:rPr>
              <a:t>xấu</a:t>
            </a:r>
            <a:r>
              <a:rPr lang="en-US" sz="2000" b="0" dirty="0">
                <a:effectLst/>
              </a:rPr>
              <a:t> </a:t>
            </a:r>
            <a:r>
              <a:rPr lang="en-US" sz="2000" b="0" dirty="0" err="1">
                <a:effectLst/>
              </a:rPr>
              <a:t>trong</a:t>
            </a:r>
            <a:r>
              <a:rPr lang="en-US" sz="2000" b="0" dirty="0">
                <a:effectLst/>
              </a:rPr>
              <a:t> </a:t>
            </a:r>
            <a:r>
              <a:rPr lang="en-US" sz="2000" b="0" dirty="0" err="1">
                <a:effectLst/>
              </a:rPr>
              <a:t>lắng</a:t>
            </a:r>
            <a:r>
              <a:rPr lang="en-US" sz="2000" b="0" dirty="0">
                <a:effectLst/>
              </a:rPr>
              <a:t> </a:t>
            </a:r>
            <a:r>
              <a:rPr lang="en-US" sz="2000" b="0" dirty="0" err="1">
                <a:effectLst/>
              </a:rPr>
              <a:t>nghe</a:t>
            </a:r>
            <a:r>
              <a:rPr lang="en-US" sz="2000" b="0" dirty="0">
                <a:effectLst/>
              </a:rPr>
              <a:t> &amp; </a:t>
            </a:r>
            <a:r>
              <a:rPr lang="en-US" sz="2000" b="0" dirty="0" err="1">
                <a:effectLst/>
              </a:rPr>
              <a:t>cách</a:t>
            </a:r>
            <a:r>
              <a:rPr lang="en-US" sz="2000" b="0" dirty="0">
                <a:effectLst/>
              </a:rPr>
              <a:t> </a:t>
            </a:r>
            <a:r>
              <a:rPr lang="en-US" sz="2000" b="0" dirty="0" err="1">
                <a:effectLst/>
              </a:rPr>
              <a:t>khắc</a:t>
            </a:r>
            <a:r>
              <a:rPr lang="en-US" sz="2000" b="0" dirty="0">
                <a:effectLst/>
              </a:rPr>
              <a:t> </a:t>
            </a:r>
            <a:r>
              <a:rPr lang="en-US" sz="2000" b="0" dirty="0" err="1" smtClean="0">
                <a:effectLst/>
              </a:rPr>
              <a:t>phục</a:t>
            </a:r>
            <a:r>
              <a:rPr lang="en-US" sz="2000" b="0" dirty="0" smtClean="0">
                <a:effectLst/>
              </a:rPr>
              <a:t/>
            </a:r>
            <a:br>
              <a:rPr lang="en-US" sz="2000" b="0" dirty="0" smtClean="0">
                <a:effectLst/>
              </a:rPr>
            </a:br>
            <a:r>
              <a:rPr lang="en-US" sz="2000" b="0" dirty="0" smtClean="0">
                <a:effectLst/>
              </a:rPr>
              <a:t/>
            </a:r>
            <a:br>
              <a:rPr lang="en-US" sz="2000" b="0" dirty="0" smtClean="0">
                <a:effectLst/>
              </a:rPr>
            </a:br>
            <a:r>
              <a:rPr lang="en-US" sz="2000" b="0" dirty="0" smtClean="0">
                <a:effectLst/>
              </a:rPr>
              <a:t>5• </a:t>
            </a:r>
            <a:r>
              <a:rPr lang="en-US" sz="2000" b="0" dirty="0" err="1">
                <a:effectLst/>
              </a:rPr>
              <a:t>Các</a:t>
            </a:r>
            <a:r>
              <a:rPr lang="en-US" sz="2000" b="0" dirty="0">
                <a:effectLst/>
              </a:rPr>
              <a:t> </a:t>
            </a:r>
            <a:r>
              <a:rPr lang="en-US" sz="2000" b="0" dirty="0" err="1">
                <a:effectLst/>
              </a:rPr>
              <a:t>phương</a:t>
            </a:r>
            <a:r>
              <a:rPr lang="en-US" sz="2000" b="0" dirty="0">
                <a:effectLst/>
              </a:rPr>
              <a:t> </a:t>
            </a:r>
            <a:r>
              <a:rPr lang="en-US" sz="2000" b="0" dirty="0" err="1">
                <a:effectLst/>
              </a:rPr>
              <a:t>pháp</a:t>
            </a:r>
            <a:r>
              <a:rPr lang="en-US" sz="2000" b="0" dirty="0">
                <a:effectLst/>
              </a:rPr>
              <a:t> </a:t>
            </a:r>
            <a:r>
              <a:rPr lang="en-US" sz="2000" b="0" dirty="0" err="1">
                <a:effectLst/>
              </a:rPr>
              <a:t>thấu</a:t>
            </a:r>
            <a:r>
              <a:rPr lang="en-US" sz="2000" b="0" dirty="0">
                <a:effectLst/>
              </a:rPr>
              <a:t> </a:t>
            </a:r>
            <a:r>
              <a:rPr lang="en-US" sz="2000" b="0" dirty="0" err="1">
                <a:effectLst/>
              </a:rPr>
              <a:t>hiểu</a:t>
            </a:r>
            <a:r>
              <a:rPr lang="en-US" sz="2000" b="0" dirty="0">
                <a:effectLst/>
              </a:rPr>
              <a:t> </a:t>
            </a:r>
            <a:r>
              <a:rPr lang="en-US" sz="2000" b="0" i="1" dirty="0">
                <a:effectLst/>
              </a:rPr>
              <a:t>“</a:t>
            </a:r>
            <a:r>
              <a:rPr lang="en-US" sz="2000" b="0" i="1" dirty="0" err="1">
                <a:effectLst/>
              </a:rPr>
              <a:t>sự</a:t>
            </a:r>
            <a:r>
              <a:rPr lang="en-US" sz="2000" b="0" i="1" dirty="0">
                <a:effectLst/>
              </a:rPr>
              <a:t> </a:t>
            </a:r>
            <a:r>
              <a:rPr lang="en-US" sz="2000" b="0" i="1" dirty="0" err="1">
                <a:effectLst/>
              </a:rPr>
              <a:t>thật</a:t>
            </a:r>
            <a:r>
              <a:rPr lang="en-US" sz="2000" b="0" i="1" dirty="0">
                <a:effectLst/>
              </a:rPr>
              <a:t> </a:t>
            </a:r>
            <a:r>
              <a:rPr lang="en-US" sz="2000" b="0" i="1" dirty="0" err="1">
                <a:effectLst/>
              </a:rPr>
              <a:t>ngầm</a:t>
            </a:r>
            <a:r>
              <a:rPr lang="en-US" sz="2000" b="0" i="1" dirty="0">
                <a:effectLst/>
              </a:rPr>
              <a:t> </a:t>
            </a:r>
            <a:r>
              <a:rPr lang="en-US" sz="2000" b="0" i="1" dirty="0" err="1">
                <a:effectLst/>
              </a:rPr>
              <a:t>hiểu</a:t>
            </a:r>
            <a:r>
              <a:rPr lang="en-US" sz="2000" b="0" i="1" dirty="0">
                <a:effectLst/>
              </a:rPr>
              <a:t> - trust insights”, </a:t>
            </a:r>
            <a:r>
              <a:rPr lang="en-US" sz="2000" b="0" i="1" dirty="0" smtClean="0">
                <a:effectLst/>
              </a:rPr>
              <a:t/>
            </a:r>
            <a:br>
              <a:rPr lang="en-US" sz="2000" b="0" i="1" dirty="0" smtClean="0">
                <a:effectLst/>
              </a:rPr>
            </a:br>
            <a:r>
              <a:rPr lang="en-US" sz="2000" b="0" i="1" dirty="0">
                <a:effectLst/>
              </a:rPr>
              <a:t> </a:t>
            </a:r>
            <a:r>
              <a:rPr lang="en-US" sz="2000" b="0" i="1" dirty="0" smtClean="0">
                <a:effectLst/>
              </a:rPr>
              <a:t>  </a:t>
            </a:r>
            <a:r>
              <a:rPr lang="en-US" sz="2000" b="0" i="1" dirty="0" err="1" smtClean="0">
                <a:effectLst/>
              </a:rPr>
              <a:t>thấu</a:t>
            </a:r>
            <a:r>
              <a:rPr lang="en-US" sz="2000" b="0" i="1" dirty="0" smtClean="0">
                <a:effectLst/>
              </a:rPr>
              <a:t> </a:t>
            </a:r>
            <a:r>
              <a:rPr lang="en-US" sz="2000" b="0" i="1" dirty="0" err="1">
                <a:effectLst/>
              </a:rPr>
              <a:t>hiểu</a:t>
            </a:r>
            <a:r>
              <a:rPr lang="en-US" sz="2000" b="0" i="1" dirty="0">
                <a:effectLst/>
              </a:rPr>
              <a:t> “ý </a:t>
            </a:r>
            <a:r>
              <a:rPr lang="en-US" sz="2000" b="0" i="1" dirty="0" err="1">
                <a:effectLst/>
              </a:rPr>
              <a:t>nghĩa</a:t>
            </a:r>
            <a:r>
              <a:rPr lang="en-US" sz="2000" b="0" i="1" dirty="0">
                <a:effectLst/>
              </a:rPr>
              <a:t> </a:t>
            </a:r>
            <a:r>
              <a:rPr lang="en-US" sz="2000" b="0" i="1" dirty="0" err="1">
                <a:effectLst/>
              </a:rPr>
              <a:t>dấu</a:t>
            </a:r>
            <a:r>
              <a:rPr lang="en-US" sz="2000" b="0" i="1" dirty="0">
                <a:effectLst/>
              </a:rPr>
              <a:t> </a:t>
            </a:r>
            <a:r>
              <a:rPr lang="en-US" sz="2000" b="0" i="1" dirty="0" err="1">
                <a:effectLst/>
              </a:rPr>
              <a:t>kín</a:t>
            </a:r>
            <a:r>
              <a:rPr lang="en-US" sz="2000" b="0" i="1" dirty="0">
                <a:effectLst/>
              </a:rPr>
              <a:t> - hidden meanings</a:t>
            </a:r>
            <a:r>
              <a:rPr lang="en-US" sz="2000" b="0" i="1" dirty="0" smtClean="0">
                <a:effectLst/>
              </a:rPr>
              <a:t>”</a:t>
            </a:r>
            <a:br>
              <a:rPr lang="en-US" sz="2000" b="0" i="1" dirty="0" smtClean="0">
                <a:effectLst/>
              </a:rPr>
            </a:br>
            <a:r>
              <a:rPr lang="en-US" sz="2000" b="0" i="1" dirty="0" smtClean="0">
                <a:effectLst/>
              </a:rPr>
              <a:t/>
            </a:r>
            <a:br>
              <a:rPr lang="en-US" sz="2000" b="0" i="1" dirty="0" smtClean="0">
                <a:effectLst/>
              </a:rPr>
            </a:br>
            <a:r>
              <a:rPr lang="en-US" sz="2000" b="0" i="1" dirty="0" smtClean="0">
                <a:effectLst/>
              </a:rPr>
              <a:t>6</a:t>
            </a:r>
            <a:r>
              <a:rPr lang="en-US" sz="2000" b="0" dirty="0" smtClean="0">
                <a:effectLst/>
              </a:rPr>
              <a:t>• </a:t>
            </a:r>
            <a:r>
              <a:rPr lang="en-US" sz="2000" b="0" dirty="0" err="1">
                <a:effectLst/>
              </a:rPr>
              <a:t>Nghệ</a:t>
            </a:r>
            <a:r>
              <a:rPr lang="en-US" sz="2000" b="0" dirty="0">
                <a:effectLst/>
              </a:rPr>
              <a:t> </a:t>
            </a:r>
            <a:r>
              <a:rPr lang="en-US" sz="2000" b="0" dirty="0" err="1">
                <a:effectLst/>
              </a:rPr>
              <a:t>thuật</a:t>
            </a:r>
            <a:r>
              <a:rPr lang="en-US" sz="2000" b="0" dirty="0">
                <a:effectLst/>
              </a:rPr>
              <a:t> </a:t>
            </a:r>
            <a:r>
              <a:rPr lang="en-US" sz="2000" b="0" dirty="0" err="1">
                <a:effectLst/>
              </a:rPr>
              <a:t>và</a:t>
            </a:r>
            <a:r>
              <a:rPr lang="en-US" sz="2000" b="0" dirty="0">
                <a:effectLst/>
              </a:rPr>
              <a:t> </a:t>
            </a:r>
            <a:r>
              <a:rPr lang="en-US" sz="2000" b="0" dirty="0" err="1">
                <a:effectLst/>
              </a:rPr>
              <a:t>phương</a:t>
            </a:r>
            <a:r>
              <a:rPr lang="en-US" sz="2000" b="0" dirty="0">
                <a:effectLst/>
              </a:rPr>
              <a:t> </a:t>
            </a:r>
            <a:r>
              <a:rPr lang="en-US" sz="2000" b="0" dirty="0" err="1">
                <a:effectLst/>
              </a:rPr>
              <a:t>pháp</a:t>
            </a:r>
            <a:r>
              <a:rPr lang="en-US" sz="2000" b="0" dirty="0">
                <a:effectLst/>
              </a:rPr>
              <a:t> </a:t>
            </a:r>
            <a:r>
              <a:rPr lang="en-US" sz="2000" b="0" dirty="0" err="1">
                <a:effectLst/>
              </a:rPr>
              <a:t>đặt</a:t>
            </a:r>
            <a:r>
              <a:rPr lang="en-US" sz="2000" b="0" dirty="0">
                <a:effectLst/>
              </a:rPr>
              <a:t> </a:t>
            </a:r>
            <a:r>
              <a:rPr lang="en-US" sz="2000" b="0" dirty="0" err="1">
                <a:effectLst/>
              </a:rPr>
              <a:t>câu</a:t>
            </a:r>
            <a:r>
              <a:rPr lang="en-US" sz="2000" b="0" dirty="0">
                <a:effectLst/>
              </a:rPr>
              <a:t> </a:t>
            </a:r>
            <a:r>
              <a:rPr lang="en-US" sz="2000" b="0" dirty="0" err="1" smtClean="0">
                <a:effectLst/>
              </a:rPr>
              <a:t>hỏi</a:t>
            </a:r>
            <a:r>
              <a:rPr lang="en-US" sz="2000" b="0" dirty="0" smtClean="0">
                <a:effectLst/>
              </a:rPr>
              <a:t/>
            </a:r>
            <a:br>
              <a:rPr lang="en-US" sz="2000" b="0" dirty="0" smtClean="0">
                <a:effectLst/>
              </a:rPr>
            </a:br>
            <a:r>
              <a:rPr lang="en-US" sz="2000" b="0" dirty="0" smtClean="0">
                <a:effectLst/>
              </a:rPr>
              <a:t/>
            </a:r>
            <a:br>
              <a:rPr lang="en-US" sz="2000" b="0" dirty="0" smtClean="0">
                <a:effectLst/>
              </a:rPr>
            </a:br>
            <a:r>
              <a:rPr lang="en-US" sz="2000" b="0" dirty="0" smtClean="0">
                <a:effectLst/>
              </a:rPr>
              <a:t>7• </a:t>
            </a:r>
            <a:r>
              <a:rPr lang="en-US" sz="2000" b="0" dirty="0" err="1">
                <a:effectLst/>
              </a:rPr>
              <a:t>Nghệ</a:t>
            </a:r>
            <a:r>
              <a:rPr lang="en-US" sz="2000" b="0" dirty="0">
                <a:effectLst/>
              </a:rPr>
              <a:t> </a:t>
            </a:r>
            <a:r>
              <a:rPr lang="en-US" sz="2000" b="0" dirty="0" err="1">
                <a:effectLst/>
              </a:rPr>
              <a:t>thuật</a:t>
            </a:r>
            <a:r>
              <a:rPr lang="en-US" sz="2000" b="0" dirty="0">
                <a:effectLst/>
              </a:rPr>
              <a:t> </a:t>
            </a:r>
            <a:r>
              <a:rPr lang="en-US" sz="2000" b="0" dirty="0" err="1">
                <a:effectLst/>
              </a:rPr>
              <a:t>và</a:t>
            </a:r>
            <a:r>
              <a:rPr lang="en-US" sz="2000" b="0" dirty="0">
                <a:effectLst/>
              </a:rPr>
              <a:t> </a:t>
            </a:r>
            <a:r>
              <a:rPr lang="en-US" sz="2000" b="0" dirty="0" err="1">
                <a:effectLst/>
              </a:rPr>
              <a:t>phương</a:t>
            </a:r>
            <a:r>
              <a:rPr lang="en-US" sz="2000" b="0" dirty="0">
                <a:effectLst/>
              </a:rPr>
              <a:t> </a:t>
            </a:r>
            <a:r>
              <a:rPr lang="en-US" sz="2000" b="0" dirty="0" err="1">
                <a:effectLst/>
              </a:rPr>
              <a:t>pháp</a:t>
            </a:r>
            <a:r>
              <a:rPr lang="en-US" sz="2000" b="0" dirty="0">
                <a:effectLst/>
              </a:rPr>
              <a:t> </a:t>
            </a:r>
            <a:r>
              <a:rPr lang="en-US" sz="2000" b="0" dirty="0" err="1">
                <a:effectLst/>
              </a:rPr>
              <a:t>trả</a:t>
            </a:r>
            <a:r>
              <a:rPr lang="en-US" sz="2000" b="0" dirty="0">
                <a:effectLst/>
              </a:rPr>
              <a:t> </a:t>
            </a:r>
            <a:r>
              <a:rPr lang="en-US" sz="2000" b="0" dirty="0" err="1">
                <a:effectLst/>
              </a:rPr>
              <a:t>lời</a:t>
            </a:r>
            <a:r>
              <a:rPr lang="en-US" sz="2000" b="0" dirty="0">
                <a:effectLst/>
              </a:rPr>
              <a:t> </a:t>
            </a:r>
            <a:r>
              <a:rPr lang="en-US" sz="2000" b="0" dirty="0" err="1">
                <a:effectLst/>
              </a:rPr>
              <a:t>hiệu</a:t>
            </a:r>
            <a:r>
              <a:rPr lang="en-US" sz="2000" b="0" dirty="0">
                <a:effectLst/>
              </a:rPr>
              <a:t> </a:t>
            </a:r>
            <a:r>
              <a:rPr lang="en-US" sz="2000" b="0" dirty="0" err="1">
                <a:effectLst/>
              </a:rPr>
              <a:t>quả</a:t>
            </a:r>
            <a:r>
              <a:rPr lang="en-US" sz="2000" b="0" dirty="0">
                <a:effectLst/>
              </a:rPr>
              <a:t>;</a:t>
            </a:r>
            <a:r>
              <a:rPr lang="vi-VN" sz="2000" b="0" dirty="0">
                <a:effectLst/>
              </a:rPr>
              <a:t/>
            </a:r>
            <a:br>
              <a:rPr lang="vi-VN" sz="2000" b="0" dirty="0">
                <a:effectLst/>
              </a:rPr>
            </a:br>
            <a:endParaRPr lang="vi-VN" sz="2000" b="0" dirty="0"/>
          </a:p>
        </p:txBody>
      </p:sp>
      <p:sp>
        <p:nvSpPr>
          <p:cNvPr id="4" name="Content Placeholder 3"/>
          <p:cNvSpPr>
            <a:spLocks noGrp="1"/>
          </p:cNvSpPr>
          <p:nvPr>
            <p:ph sz="quarter" idx="13"/>
          </p:nvPr>
        </p:nvSpPr>
        <p:spPr>
          <a:xfrm>
            <a:off x="251520" y="188640"/>
            <a:ext cx="7220272" cy="681256"/>
          </a:xfrm>
        </p:spPr>
        <p:txBody>
          <a:bodyPr/>
          <a:lstStyle/>
          <a:p>
            <a:r>
              <a:rPr lang="en-US" sz="2800" b="1" dirty="0">
                <a:solidFill>
                  <a:srgbClr val="FF0000"/>
                </a:solidFill>
              </a:rPr>
              <a:t>NỘI DUNG CHÍNH </a:t>
            </a:r>
            <a:endParaRPr lang="vi-VN" sz="2800" b="1" dirty="0">
              <a:solidFill>
                <a:srgbClr val="FF0000"/>
              </a:solidFill>
            </a:endParaRPr>
          </a:p>
          <a:p>
            <a:pPr lvl="1"/>
            <a:endParaRPr lang="vi-VN" dirty="0"/>
          </a:p>
        </p:txBody>
      </p:sp>
    </p:spTree>
    <p:extLst>
      <p:ext uri="{BB962C8B-B14F-4D97-AF65-F5344CB8AC3E}">
        <p14:creationId xmlns:p14="http://schemas.microsoft.com/office/powerpoint/2010/main" val="25581086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A959E050-AE6F-42B4-A55B-C207FB9FB35E}" type="slidenum">
              <a:rPr lang="vi-VN" smtClean="0"/>
              <a:t>6</a:t>
            </a:fld>
            <a:endParaRPr lang="vi-VN"/>
          </a:p>
        </p:txBody>
      </p:sp>
      <p:sp>
        <p:nvSpPr>
          <p:cNvPr id="3" name="Title 2"/>
          <p:cNvSpPr>
            <a:spLocks noGrp="1"/>
          </p:cNvSpPr>
          <p:nvPr>
            <p:ph type="title"/>
          </p:nvPr>
        </p:nvSpPr>
        <p:spPr>
          <a:xfrm>
            <a:off x="395536" y="980728"/>
            <a:ext cx="8280919" cy="5616624"/>
          </a:xfrm>
        </p:spPr>
        <p:txBody>
          <a:bodyPr/>
          <a:lstStyle/>
          <a:p>
            <a:pPr algn="l"/>
            <a:r>
              <a:rPr lang="en-US" sz="2800" i="1" dirty="0" err="1" smtClean="0">
                <a:solidFill>
                  <a:srgbClr val="00B050"/>
                </a:solidFill>
                <a:effectLst/>
              </a:rPr>
              <a:t>Phần</a:t>
            </a:r>
            <a:r>
              <a:rPr lang="en-US" sz="2800" i="1" dirty="0" smtClean="0">
                <a:solidFill>
                  <a:srgbClr val="00B050"/>
                </a:solidFill>
                <a:effectLst/>
              </a:rPr>
              <a:t> </a:t>
            </a:r>
            <a:r>
              <a:rPr lang="en-US" sz="2800" i="1" dirty="0" err="1" smtClean="0">
                <a:solidFill>
                  <a:srgbClr val="00B050"/>
                </a:solidFill>
                <a:effectLst/>
              </a:rPr>
              <a:t>III.Các</a:t>
            </a:r>
            <a:r>
              <a:rPr lang="en-US" sz="2800" i="1" dirty="0" smtClean="0">
                <a:solidFill>
                  <a:srgbClr val="00B050"/>
                </a:solidFill>
                <a:effectLst/>
              </a:rPr>
              <a:t> </a:t>
            </a:r>
            <a:r>
              <a:rPr lang="en-US" sz="2800" i="1" dirty="0" err="1">
                <a:solidFill>
                  <a:srgbClr val="00B050"/>
                </a:solidFill>
                <a:effectLst/>
              </a:rPr>
              <a:t>kỹ</a:t>
            </a:r>
            <a:r>
              <a:rPr lang="en-US" sz="2800" i="1" dirty="0">
                <a:solidFill>
                  <a:srgbClr val="00B050"/>
                </a:solidFill>
                <a:effectLst/>
              </a:rPr>
              <a:t> </a:t>
            </a:r>
            <a:r>
              <a:rPr lang="en-US" sz="2800" i="1" dirty="0" err="1">
                <a:solidFill>
                  <a:srgbClr val="00B050"/>
                </a:solidFill>
                <a:effectLst/>
              </a:rPr>
              <a:t>năng</a:t>
            </a:r>
            <a:r>
              <a:rPr lang="en-US" sz="2800" i="1" dirty="0">
                <a:solidFill>
                  <a:srgbClr val="00B050"/>
                </a:solidFill>
                <a:effectLst/>
              </a:rPr>
              <a:t> </a:t>
            </a:r>
            <a:r>
              <a:rPr lang="en-US" sz="2800" i="1" dirty="0" err="1">
                <a:solidFill>
                  <a:srgbClr val="00B050"/>
                </a:solidFill>
                <a:effectLst/>
              </a:rPr>
              <a:t>giao</a:t>
            </a:r>
            <a:r>
              <a:rPr lang="en-US" sz="2800" i="1" dirty="0">
                <a:solidFill>
                  <a:srgbClr val="00B050"/>
                </a:solidFill>
                <a:effectLst/>
              </a:rPr>
              <a:t> </a:t>
            </a:r>
            <a:r>
              <a:rPr lang="en-US" sz="2800" i="1" dirty="0" err="1">
                <a:solidFill>
                  <a:srgbClr val="00B050"/>
                </a:solidFill>
                <a:effectLst/>
              </a:rPr>
              <a:t>tiếp</a:t>
            </a:r>
            <a:r>
              <a:rPr lang="en-US" sz="2800" i="1" dirty="0">
                <a:solidFill>
                  <a:srgbClr val="00B050"/>
                </a:solidFill>
                <a:effectLst/>
              </a:rPr>
              <a:t> </a:t>
            </a:r>
            <a:r>
              <a:rPr lang="en-US" sz="2800" i="1" dirty="0" err="1">
                <a:solidFill>
                  <a:srgbClr val="00B050"/>
                </a:solidFill>
                <a:effectLst/>
              </a:rPr>
              <a:t>và</a:t>
            </a:r>
            <a:r>
              <a:rPr lang="en-US" sz="2800" i="1" dirty="0">
                <a:solidFill>
                  <a:srgbClr val="00B050"/>
                </a:solidFill>
                <a:effectLst/>
              </a:rPr>
              <a:t> </a:t>
            </a:r>
            <a:r>
              <a:rPr lang="en-US" sz="2800" i="1" dirty="0" err="1">
                <a:solidFill>
                  <a:srgbClr val="00B050"/>
                </a:solidFill>
                <a:effectLst/>
              </a:rPr>
              <a:t>ứng</a:t>
            </a:r>
            <a:r>
              <a:rPr lang="en-US" sz="2800" i="1" dirty="0">
                <a:solidFill>
                  <a:srgbClr val="00B050"/>
                </a:solidFill>
                <a:effectLst/>
              </a:rPr>
              <a:t> </a:t>
            </a:r>
            <a:r>
              <a:rPr lang="en-US" sz="2800" i="1" dirty="0" err="1">
                <a:solidFill>
                  <a:srgbClr val="00B050"/>
                </a:solidFill>
                <a:effectLst/>
              </a:rPr>
              <a:t>xử</a:t>
            </a:r>
            <a:r>
              <a:rPr lang="en-US" sz="2800" i="1" dirty="0">
                <a:solidFill>
                  <a:srgbClr val="00B050"/>
                </a:solidFill>
                <a:effectLst/>
              </a:rPr>
              <a:t> </a:t>
            </a:r>
            <a:r>
              <a:rPr lang="en-US" sz="2800" i="1" dirty="0" err="1">
                <a:solidFill>
                  <a:srgbClr val="00B050"/>
                </a:solidFill>
                <a:effectLst/>
              </a:rPr>
              <a:t>hiệu</a:t>
            </a:r>
            <a:r>
              <a:rPr lang="en-US" sz="2800" i="1" dirty="0">
                <a:solidFill>
                  <a:srgbClr val="00B050"/>
                </a:solidFill>
                <a:effectLst/>
              </a:rPr>
              <a:t> </a:t>
            </a:r>
            <a:r>
              <a:rPr lang="en-US" sz="2800" i="1" dirty="0" err="1" smtClean="0">
                <a:solidFill>
                  <a:srgbClr val="00B050"/>
                </a:solidFill>
                <a:effectLst/>
              </a:rPr>
              <a:t>quả</a:t>
            </a:r>
            <a:r>
              <a:rPr lang="vi-VN" sz="2800" i="1" dirty="0" smtClean="0">
                <a:solidFill>
                  <a:srgbClr val="00B050"/>
                </a:solidFill>
                <a:effectLst/>
              </a:rPr>
              <a:t/>
            </a:r>
            <a:br>
              <a:rPr lang="vi-VN" sz="2800" i="1" dirty="0" smtClean="0">
                <a:solidFill>
                  <a:srgbClr val="00B050"/>
                </a:solidFill>
                <a:effectLst/>
              </a:rPr>
            </a:br>
            <a:r>
              <a:rPr lang="vi-VN" sz="2800" dirty="0">
                <a:solidFill>
                  <a:srgbClr val="00B050"/>
                </a:solidFill>
                <a:effectLst/>
              </a:rPr>
              <a:t/>
            </a:r>
            <a:br>
              <a:rPr lang="vi-VN" sz="2800" dirty="0">
                <a:solidFill>
                  <a:srgbClr val="00B050"/>
                </a:solidFill>
                <a:effectLst/>
              </a:rPr>
            </a:br>
            <a:r>
              <a:rPr lang="en-US" sz="2400" b="0" dirty="0">
                <a:effectLst/>
              </a:rPr>
              <a:t>- </a:t>
            </a:r>
            <a:r>
              <a:rPr lang="en-US" sz="2400" b="0" dirty="0" err="1" smtClean="0">
                <a:effectLst/>
              </a:rPr>
              <a:t>Thái</a:t>
            </a:r>
            <a:r>
              <a:rPr lang="en-US" sz="2400" b="0" dirty="0" smtClean="0">
                <a:effectLst/>
              </a:rPr>
              <a:t> </a:t>
            </a:r>
            <a:r>
              <a:rPr lang="en-US" sz="2400" b="0" dirty="0" err="1">
                <a:effectLst/>
              </a:rPr>
              <a:t>độ</a:t>
            </a:r>
            <a:r>
              <a:rPr lang="en-US" sz="2400" b="0" dirty="0">
                <a:effectLst/>
              </a:rPr>
              <a:t> </a:t>
            </a:r>
            <a:r>
              <a:rPr lang="en-US" sz="2400" b="0" dirty="0" err="1">
                <a:effectLst/>
              </a:rPr>
              <a:t>và</a:t>
            </a:r>
            <a:r>
              <a:rPr lang="en-US" sz="2400" b="0" dirty="0">
                <a:effectLst/>
              </a:rPr>
              <a:t> </a:t>
            </a:r>
            <a:r>
              <a:rPr lang="en-US" sz="2400" b="0" dirty="0" err="1">
                <a:effectLst/>
              </a:rPr>
              <a:t>tinh</a:t>
            </a:r>
            <a:r>
              <a:rPr lang="en-US" sz="2400" b="0" dirty="0">
                <a:effectLst/>
              </a:rPr>
              <a:t> </a:t>
            </a:r>
            <a:r>
              <a:rPr lang="en-US" sz="2400" b="0" dirty="0" err="1">
                <a:effectLst/>
              </a:rPr>
              <a:t>thần</a:t>
            </a:r>
            <a:r>
              <a:rPr lang="en-US" sz="2400" b="0" dirty="0">
                <a:effectLst/>
              </a:rPr>
              <a:t> </a:t>
            </a:r>
            <a:r>
              <a:rPr lang="en-US" sz="2400" b="0" dirty="0" err="1">
                <a:effectLst/>
              </a:rPr>
              <a:t>hợp</a:t>
            </a:r>
            <a:r>
              <a:rPr lang="en-US" sz="2400" b="0" dirty="0">
                <a:effectLst/>
              </a:rPr>
              <a:t> </a:t>
            </a:r>
            <a:r>
              <a:rPr lang="en-US" sz="2400" b="0" dirty="0" err="1">
                <a:effectLst/>
              </a:rPr>
              <a:t>tác</a:t>
            </a:r>
            <a:r>
              <a:rPr lang="en-US" sz="2400" b="0" dirty="0">
                <a:effectLst/>
              </a:rPr>
              <a:t> </a:t>
            </a:r>
            <a:r>
              <a:rPr lang="en-US" sz="2400" b="0" dirty="0" err="1">
                <a:effectLst/>
              </a:rPr>
              <a:t>trong</a:t>
            </a:r>
            <a:r>
              <a:rPr lang="en-US" sz="2400" b="0" dirty="0">
                <a:effectLst/>
              </a:rPr>
              <a:t> </a:t>
            </a:r>
            <a:r>
              <a:rPr lang="en-US" sz="2400" b="0" dirty="0" err="1">
                <a:effectLst/>
              </a:rPr>
              <a:t>giao</a:t>
            </a:r>
            <a:r>
              <a:rPr lang="en-US" sz="2400" b="0" dirty="0">
                <a:effectLst/>
              </a:rPr>
              <a:t> </a:t>
            </a:r>
            <a:r>
              <a:rPr lang="en-US" sz="2400" b="0" dirty="0" err="1" smtClean="0">
                <a:effectLst/>
              </a:rPr>
              <a:t>tiếp</a:t>
            </a:r>
            <a:r>
              <a:rPr lang="vi-VN" sz="2400" b="0" dirty="0" smtClean="0">
                <a:effectLst/>
              </a:rPr>
              <a:t/>
            </a:r>
            <a:br>
              <a:rPr lang="vi-VN" sz="2400" b="0" dirty="0" smtClean="0">
                <a:effectLst/>
              </a:rPr>
            </a:br>
            <a:r>
              <a:rPr lang="vi-VN" sz="2400" b="0" dirty="0">
                <a:effectLst/>
              </a:rPr>
              <a:t/>
            </a:r>
            <a:br>
              <a:rPr lang="vi-VN" sz="2400" b="0" dirty="0">
                <a:effectLst/>
              </a:rPr>
            </a:br>
            <a:r>
              <a:rPr lang="en-US" sz="2400" b="0" dirty="0">
                <a:effectLst/>
              </a:rPr>
              <a:t>- </a:t>
            </a:r>
            <a:r>
              <a:rPr lang="en-US" sz="2400" b="0" dirty="0" err="1" smtClean="0">
                <a:effectLst/>
              </a:rPr>
              <a:t>Tâm</a:t>
            </a:r>
            <a:r>
              <a:rPr lang="en-US" sz="2400" b="0" dirty="0" smtClean="0">
                <a:effectLst/>
              </a:rPr>
              <a:t> </a:t>
            </a:r>
            <a:r>
              <a:rPr lang="en-US" sz="2400" b="0" dirty="0" err="1">
                <a:effectLst/>
              </a:rPr>
              <a:t>lý</a:t>
            </a:r>
            <a:r>
              <a:rPr lang="en-US" sz="2400" b="0" dirty="0">
                <a:effectLst/>
              </a:rPr>
              <a:t> con </a:t>
            </a:r>
            <a:r>
              <a:rPr lang="en-US" sz="2400" b="0" dirty="0" err="1">
                <a:effectLst/>
              </a:rPr>
              <a:t>người</a:t>
            </a:r>
            <a:r>
              <a:rPr lang="en-US" sz="2400" b="0" dirty="0">
                <a:effectLst/>
              </a:rPr>
              <a:t> </a:t>
            </a:r>
            <a:r>
              <a:rPr lang="en-US" sz="2400" b="0" dirty="0" err="1">
                <a:effectLst/>
              </a:rPr>
              <a:t>trong</a:t>
            </a:r>
            <a:r>
              <a:rPr lang="en-US" sz="2400" b="0" dirty="0">
                <a:effectLst/>
              </a:rPr>
              <a:t> </a:t>
            </a:r>
            <a:r>
              <a:rPr lang="en-US" sz="2400" b="0" dirty="0" err="1">
                <a:effectLst/>
              </a:rPr>
              <a:t>giao</a:t>
            </a:r>
            <a:r>
              <a:rPr lang="en-US" sz="2400" b="0" dirty="0">
                <a:effectLst/>
              </a:rPr>
              <a:t> </a:t>
            </a:r>
            <a:r>
              <a:rPr lang="en-US" sz="2400" b="0" dirty="0" err="1" smtClean="0">
                <a:effectLst/>
              </a:rPr>
              <a:t>tiếp</a:t>
            </a:r>
            <a:r>
              <a:rPr lang="vi-VN" sz="2400" b="0" dirty="0" smtClean="0">
                <a:effectLst/>
              </a:rPr>
              <a:t/>
            </a:r>
            <a:br>
              <a:rPr lang="vi-VN" sz="2400" b="0" dirty="0" smtClean="0">
                <a:effectLst/>
              </a:rPr>
            </a:br>
            <a:r>
              <a:rPr lang="vi-VN" sz="2400" b="0" dirty="0">
                <a:effectLst/>
              </a:rPr>
              <a:t/>
            </a:r>
            <a:br>
              <a:rPr lang="vi-VN" sz="2400" b="0" dirty="0">
                <a:effectLst/>
              </a:rPr>
            </a:br>
            <a:r>
              <a:rPr lang="en-US" sz="2400" b="0" dirty="0">
                <a:effectLst/>
              </a:rPr>
              <a:t>- </a:t>
            </a:r>
            <a:r>
              <a:rPr lang="en-US" sz="2400" b="0" dirty="0" err="1" smtClean="0">
                <a:effectLst/>
              </a:rPr>
              <a:t>Ứng</a:t>
            </a:r>
            <a:r>
              <a:rPr lang="en-US" sz="2400" b="0" dirty="0" smtClean="0">
                <a:effectLst/>
              </a:rPr>
              <a:t> </a:t>
            </a:r>
            <a:r>
              <a:rPr lang="en-US" sz="2400" b="0" dirty="0" err="1">
                <a:effectLst/>
              </a:rPr>
              <a:t>xử</a:t>
            </a:r>
            <a:r>
              <a:rPr lang="en-US" sz="2400" b="0" dirty="0">
                <a:effectLst/>
              </a:rPr>
              <a:t> </a:t>
            </a:r>
            <a:r>
              <a:rPr lang="en-US" sz="2400" b="0" dirty="0" err="1">
                <a:effectLst/>
              </a:rPr>
              <a:t>với</a:t>
            </a:r>
            <a:r>
              <a:rPr lang="en-US" sz="2400" b="0" dirty="0">
                <a:effectLst/>
              </a:rPr>
              <a:t> </a:t>
            </a:r>
            <a:r>
              <a:rPr lang="en-US" sz="2400" b="0" dirty="0" err="1">
                <a:effectLst/>
              </a:rPr>
              <a:t>các</a:t>
            </a:r>
            <a:r>
              <a:rPr lang="en-US" sz="2400" b="0" dirty="0">
                <a:effectLst/>
              </a:rPr>
              <a:t> </a:t>
            </a:r>
            <a:r>
              <a:rPr lang="en-US" sz="2400" b="0" dirty="0" err="1">
                <a:effectLst/>
              </a:rPr>
              <a:t>kiểu</a:t>
            </a:r>
            <a:r>
              <a:rPr lang="en-US" sz="2400" b="0" dirty="0">
                <a:effectLst/>
              </a:rPr>
              <a:t> </a:t>
            </a:r>
            <a:r>
              <a:rPr lang="en-US" sz="2400" b="0" dirty="0" err="1">
                <a:effectLst/>
              </a:rPr>
              <a:t>người</a:t>
            </a:r>
            <a:r>
              <a:rPr lang="en-US" sz="2400" b="0" dirty="0">
                <a:effectLst/>
              </a:rPr>
              <a:t> </a:t>
            </a:r>
            <a:r>
              <a:rPr lang="en-US" sz="2400" b="0" dirty="0" err="1">
                <a:effectLst/>
              </a:rPr>
              <a:t>khác</a:t>
            </a:r>
            <a:r>
              <a:rPr lang="en-US" sz="2400" b="0" dirty="0">
                <a:effectLst/>
              </a:rPr>
              <a:t> </a:t>
            </a:r>
            <a:r>
              <a:rPr lang="en-US" sz="2400" b="0" dirty="0" err="1" smtClean="0">
                <a:effectLst/>
              </a:rPr>
              <a:t>nhau</a:t>
            </a:r>
            <a:r>
              <a:rPr lang="vi-VN" sz="2400" b="0" dirty="0" smtClean="0">
                <a:effectLst/>
              </a:rPr>
              <a:t/>
            </a:r>
            <a:br>
              <a:rPr lang="vi-VN" sz="2400" b="0" dirty="0" smtClean="0">
                <a:effectLst/>
              </a:rPr>
            </a:br>
            <a:r>
              <a:rPr lang="vi-VN" sz="2400" b="0" dirty="0">
                <a:effectLst/>
              </a:rPr>
              <a:t/>
            </a:r>
            <a:br>
              <a:rPr lang="vi-VN" sz="2400" b="0" dirty="0">
                <a:effectLst/>
              </a:rPr>
            </a:br>
            <a:r>
              <a:rPr lang="en-US" sz="2400" b="0" dirty="0">
                <a:effectLst/>
              </a:rPr>
              <a:t>- </a:t>
            </a:r>
            <a:r>
              <a:rPr lang="en-US" sz="2400" b="0" dirty="0" err="1" smtClean="0">
                <a:effectLst/>
              </a:rPr>
              <a:t>Sử</a:t>
            </a:r>
            <a:r>
              <a:rPr lang="en-US" sz="2400" b="0" dirty="0" smtClean="0">
                <a:effectLst/>
              </a:rPr>
              <a:t> </a:t>
            </a:r>
            <a:r>
              <a:rPr lang="en-US" sz="2400" b="0" dirty="0" err="1">
                <a:effectLst/>
              </a:rPr>
              <a:t>dụng</a:t>
            </a:r>
            <a:r>
              <a:rPr lang="en-US" sz="2400" b="0" dirty="0">
                <a:effectLst/>
              </a:rPr>
              <a:t> </a:t>
            </a:r>
            <a:r>
              <a:rPr lang="en-US" sz="2400" b="0" dirty="0" err="1">
                <a:effectLst/>
              </a:rPr>
              <a:t>ngôn</a:t>
            </a:r>
            <a:r>
              <a:rPr lang="en-US" sz="2400" b="0" dirty="0">
                <a:effectLst/>
              </a:rPr>
              <a:t> </a:t>
            </a:r>
            <a:r>
              <a:rPr lang="en-US" sz="2400" b="0" dirty="0" err="1">
                <a:effectLst/>
              </a:rPr>
              <a:t>từ</a:t>
            </a:r>
            <a:r>
              <a:rPr lang="en-US" sz="2400" b="0" dirty="0">
                <a:effectLst/>
              </a:rPr>
              <a:t> </a:t>
            </a:r>
            <a:r>
              <a:rPr lang="en-US" sz="2400" b="0" dirty="0" err="1">
                <a:effectLst/>
              </a:rPr>
              <a:t>tích</a:t>
            </a:r>
            <a:r>
              <a:rPr lang="en-US" sz="2400" b="0" dirty="0">
                <a:effectLst/>
              </a:rPr>
              <a:t> </a:t>
            </a:r>
            <a:r>
              <a:rPr lang="en-US" sz="2400" b="0" dirty="0" err="1">
                <a:effectLst/>
              </a:rPr>
              <a:t>cực</a:t>
            </a:r>
            <a:r>
              <a:rPr lang="en-US" sz="2400" b="0" dirty="0">
                <a:effectLst/>
              </a:rPr>
              <a:t> </a:t>
            </a:r>
            <a:r>
              <a:rPr lang="en-US" sz="2400" b="0" dirty="0" err="1">
                <a:effectLst/>
              </a:rPr>
              <a:t>trong</a:t>
            </a:r>
            <a:r>
              <a:rPr lang="en-US" sz="2400" b="0" dirty="0">
                <a:effectLst/>
              </a:rPr>
              <a:t> </a:t>
            </a:r>
            <a:r>
              <a:rPr lang="en-US" sz="2400" b="0" dirty="0" err="1">
                <a:effectLst/>
              </a:rPr>
              <a:t>giao</a:t>
            </a:r>
            <a:r>
              <a:rPr lang="en-US" sz="2400" b="0" dirty="0">
                <a:effectLst/>
              </a:rPr>
              <a:t> </a:t>
            </a:r>
            <a:r>
              <a:rPr lang="en-US" sz="2400" b="0" dirty="0" err="1" smtClean="0">
                <a:effectLst/>
              </a:rPr>
              <a:t>tiếp</a:t>
            </a:r>
            <a:r>
              <a:rPr lang="vi-VN" sz="2400" b="0" dirty="0" smtClean="0">
                <a:effectLst/>
              </a:rPr>
              <a:t/>
            </a:r>
            <a:br>
              <a:rPr lang="vi-VN" sz="2400" b="0" dirty="0" smtClean="0">
                <a:effectLst/>
              </a:rPr>
            </a:br>
            <a:r>
              <a:rPr lang="vi-VN" sz="2400" b="0" dirty="0">
                <a:effectLst/>
              </a:rPr>
              <a:t/>
            </a:r>
            <a:br>
              <a:rPr lang="vi-VN" sz="2400" b="0" dirty="0">
                <a:effectLst/>
              </a:rPr>
            </a:br>
            <a:r>
              <a:rPr lang="en-US" sz="2400" b="0" dirty="0">
                <a:effectLst/>
              </a:rPr>
              <a:t>- </a:t>
            </a:r>
            <a:r>
              <a:rPr lang="en-US" sz="2400" b="0" dirty="0" err="1" smtClean="0">
                <a:effectLst/>
              </a:rPr>
              <a:t>Phong</a:t>
            </a:r>
            <a:r>
              <a:rPr lang="en-US" sz="2400" b="0" dirty="0" smtClean="0">
                <a:effectLst/>
              </a:rPr>
              <a:t> </a:t>
            </a:r>
            <a:r>
              <a:rPr lang="en-US" sz="2400" b="0" dirty="0" err="1">
                <a:effectLst/>
              </a:rPr>
              <a:t>cách</a:t>
            </a:r>
            <a:r>
              <a:rPr lang="en-US" sz="2400" b="0" dirty="0">
                <a:effectLst/>
              </a:rPr>
              <a:t> </a:t>
            </a:r>
            <a:r>
              <a:rPr lang="en-US" sz="2400" b="0" dirty="0" err="1">
                <a:effectLst/>
              </a:rPr>
              <a:t>chuyên</a:t>
            </a:r>
            <a:r>
              <a:rPr lang="en-US" sz="2400" b="0" dirty="0">
                <a:effectLst/>
              </a:rPr>
              <a:t> </a:t>
            </a:r>
            <a:r>
              <a:rPr lang="en-US" sz="2400" b="0" dirty="0" err="1">
                <a:effectLst/>
              </a:rPr>
              <a:t>nghiệp</a:t>
            </a:r>
            <a:r>
              <a:rPr lang="en-US" sz="2400" b="0" dirty="0">
                <a:effectLst/>
              </a:rPr>
              <a:t> </a:t>
            </a:r>
            <a:r>
              <a:rPr lang="en-US" sz="2400" b="0" dirty="0" err="1">
                <a:effectLst/>
              </a:rPr>
              <a:t>trong</a:t>
            </a:r>
            <a:r>
              <a:rPr lang="en-US" sz="2400" b="0" dirty="0">
                <a:effectLst/>
              </a:rPr>
              <a:t> </a:t>
            </a:r>
            <a:r>
              <a:rPr lang="en-US" sz="2400" b="0" dirty="0" err="1">
                <a:effectLst/>
              </a:rPr>
              <a:t>giao</a:t>
            </a:r>
            <a:r>
              <a:rPr lang="en-US" sz="2400" b="0" dirty="0">
                <a:effectLst/>
              </a:rPr>
              <a:t> </a:t>
            </a:r>
            <a:r>
              <a:rPr lang="en-US" sz="2400" b="0" dirty="0" err="1" smtClean="0">
                <a:effectLst/>
              </a:rPr>
              <a:t>tiếp</a:t>
            </a:r>
            <a:r>
              <a:rPr lang="vi-VN" sz="2400" b="0" dirty="0" smtClean="0">
                <a:effectLst/>
              </a:rPr>
              <a:t/>
            </a:r>
            <a:br>
              <a:rPr lang="vi-VN" sz="2400" b="0" dirty="0" smtClean="0">
                <a:effectLst/>
              </a:rPr>
            </a:br>
            <a:r>
              <a:rPr lang="vi-VN" sz="2400" b="0" dirty="0">
                <a:effectLst/>
              </a:rPr>
              <a:t/>
            </a:r>
            <a:br>
              <a:rPr lang="vi-VN" sz="2400" b="0" dirty="0">
                <a:effectLst/>
              </a:rPr>
            </a:br>
            <a:r>
              <a:rPr lang="en-US" sz="2400" b="0" dirty="0">
                <a:effectLst/>
              </a:rPr>
              <a:t>- </a:t>
            </a:r>
            <a:r>
              <a:rPr lang="en-US" sz="2400" b="0" dirty="0" err="1" smtClean="0">
                <a:effectLst/>
              </a:rPr>
              <a:t>Kỹ</a:t>
            </a:r>
            <a:r>
              <a:rPr lang="en-US" sz="2400" b="0" dirty="0" smtClean="0">
                <a:effectLst/>
              </a:rPr>
              <a:t> </a:t>
            </a:r>
            <a:r>
              <a:rPr lang="en-US" sz="2400" b="0" dirty="0" err="1">
                <a:effectLst/>
              </a:rPr>
              <a:t>năng</a:t>
            </a:r>
            <a:r>
              <a:rPr lang="en-US" sz="2400" b="0" dirty="0">
                <a:effectLst/>
              </a:rPr>
              <a:t> </a:t>
            </a:r>
            <a:r>
              <a:rPr lang="en-US" sz="2400" b="0" dirty="0" err="1">
                <a:effectLst/>
              </a:rPr>
              <a:t>giao</a:t>
            </a:r>
            <a:r>
              <a:rPr lang="en-US" sz="2400" b="0" dirty="0">
                <a:effectLst/>
              </a:rPr>
              <a:t> </a:t>
            </a:r>
            <a:r>
              <a:rPr lang="en-US" sz="2400" b="0" dirty="0" err="1">
                <a:effectLst/>
              </a:rPr>
              <a:t>tiếp</a:t>
            </a:r>
            <a:r>
              <a:rPr lang="en-US" sz="2400" b="0" dirty="0">
                <a:effectLst/>
              </a:rPr>
              <a:t> qua </a:t>
            </a:r>
            <a:r>
              <a:rPr lang="en-US" sz="2400" b="0" dirty="0" err="1">
                <a:effectLst/>
              </a:rPr>
              <a:t>điện</a:t>
            </a:r>
            <a:r>
              <a:rPr lang="en-US" sz="2400" b="0" dirty="0">
                <a:effectLst/>
              </a:rPr>
              <a:t> </a:t>
            </a:r>
            <a:r>
              <a:rPr lang="en-US" sz="2400" b="0" dirty="0" err="1">
                <a:effectLst/>
              </a:rPr>
              <a:t>thoại</a:t>
            </a:r>
            <a:r>
              <a:rPr lang="vi-VN" sz="2400" dirty="0">
                <a:effectLst/>
              </a:rPr>
              <a:t/>
            </a:r>
            <a:br>
              <a:rPr lang="vi-VN" sz="2400" dirty="0">
                <a:effectLst/>
              </a:rPr>
            </a:br>
            <a:endParaRPr lang="vi-VN" sz="2400" dirty="0"/>
          </a:p>
        </p:txBody>
      </p:sp>
      <p:sp>
        <p:nvSpPr>
          <p:cNvPr id="4" name="Content Placeholder 3"/>
          <p:cNvSpPr>
            <a:spLocks noGrp="1"/>
          </p:cNvSpPr>
          <p:nvPr>
            <p:ph sz="quarter" idx="13"/>
          </p:nvPr>
        </p:nvSpPr>
        <p:spPr>
          <a:xfrm>
            <a:off x="395536" y="188640"/>
            <a:ext cx="7148264" cy="753264"/>
          </a:xfrm>
        </p:spPr>
        <p:txBody>
          <a:bodyPr/>
          <a:lstStyle/>
          <a:p>
            <a:r>
              <a:rPr lang="en-US" sz="2800" b="1" dirty="0">
                <a:solidFill>
                  <a:srgbClr val="FF0000"/>
                </a:solidFill>
              </a:rPr>
              <a:t>NỘI DUNG CHÍNH </a:t>
            </a:r>
            <a:endParaRPr lang="vi-VN" sz="2800" b="1" dirty="0">
              <a:solidFill>
                <a:srgbClr val="FF0000"/>
              </a:solidFill>
            </a:endParaRPr>
          </a:p>
          <a:p>
            <a:pPr lvl="1"/>
            <a:endParaRPr lang="vi-VN" dirty="0"/>
          </a:p>
        </p:txBody>
      </p:sp>
      <p:pic>
        <p:nvPicPr>
          <p:cNvPr id="3074" name="Picture 2" descr="C:\Users\ADMIN\Downloads\mail-một văn hóa giao tiếp hiện đại.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04248" y="2708920"/>
            <a:ext cx="2339752" cy="40324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82420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A959E050-AE6F-42B4-A55B-C207FB9FB35E}" type="slidenum">
              <a:rPr lang="vi-VN" smtClean="0"/>
              <a:t>7</a:t>
            </a:fld>
            <a:endParaRPr lang="vi-VN"/>
          </a:p>
        </p:txBody>
      </p:sp>
      <p:sp>
        <p:nvSpPr>
          <p:cNvPr id="3" name="Title 2"/>
          <p:cNvSpPr>
            <a:spLocks noGrp="1"/>
          </p:cNvSpPr>
          <p:nvPr>
            <p:ph type="title"/>
          </p:nvPr>
        </p:nvSpPr>
        <p:spPr>
          <a:xfrm>
            <a:off x="467544" y="908720"/>
            <a:ext cx="7766248" cy="5256584"/>
          </a:xfrm>
        </p:spPr>
        <p:txBody>
          <a:bodyPr/>
          <a:lstStyle/>
          <a:p>
            <a:pPr algn="l"/>
            <a:r>
              <a:rPr lang="en-US" sz="2800" dirty="0" smtClean="0">
                <a:solidFill>
                  <a:srgbClr val="00B050"/>
                </a:solidFill>
                <a:effectLst/>
              </a:rPr>
              <a:t> </a:t>
            </a:r>
            <a:r>
              <a:rPr lang="en-US" sz="2800" dirty="0" err="1">
                <a:solidFill>
                  <a:srgbClr val="00B050"/>
                </a:solidFill>
                <a:effectLst/>
              </a:rPr>
              <a:t>Thực</a:t>
            </a:r>
            <a:r>
              <a:rPr lang="en-US" sz="2800" dirty="0">
                <a:solidFill>
                  <a:srgbClr val="00B050"/>
                </a:solidFill>
                <a:effectLst/>
              </a:rPr>
              <a:t> </a:t>
            </a:r>
            <a:r>
              <a:rPr lang="en-US" sz="2800" dirty="0" err="1">
                <a:solidFill>
                  <a:srgbClr val="00B050"/>
                </a:solidFill>
                <a:effectLst/>
              </a:rPr>
              <a:t>hành</a:t>
            </a:r>
            <a:r>
              <a:rPr lang="en-US" sz="2800" dirty="0" smtClean="0">
                <a:solidFill>
                  <a:srgbClr val="00B050"/>
                </a:solidFill>
                <a:effectLst/>
              </a:rPr>
              <a:t>:</a:t>
            </a:r>
            <a:r>
              <a:rPr lang="en-US" sz="3200" dirty="0" smtClean="0">
                <a:effectLst/>
              </a:rPr>
              <a:t/>
            </a:r>
            <a:br>
              <a:rPr lang="en-US" sz="3200" dirty="0" smtClean="0">
                <a:effectLst/>
              </a:rPr>
            </a:br>
            <a:r>
              <a:rPr lang="en-US" sz="3200" dirty="0" smtClean="0">
                <a:effectLst/>
              </a:rPr>
              <a:t> </a:t>
            </a:r>
            <a:r>
              <a:rPr lang="en-US" sz="2800" dirty="0" err="1" smtClean="0">
                <a:solidFill>
                  <a:srgbClr val="00B050"/>
                </a:solidFill>
                <a:effectLst/>
              </a:rPr>
              <a:t>Phần</a:t>
            </a:r>
            <a:r>
              <a:rPr lang="en-US" sz="2800" dirty="0" smtClean="0">
                <a:solidFill>
                  <a:srgbClr val="00B050"/>
                </a:solidFill>
                <a:effectLst/>
              </a:rPr>
              <a:t> </a:t>
            </a:r>
            <a:r>
              <a:rPr lang="en-US" sz="2800" dirty="0">
                <a:solidFill>
                  <a:srgbClr val="00B050"/>
                </a:solidFill>
                <a:effectLst/>
              </a:rPr>
              <a:t>III: </a:t>
            </a:r>
            <a:r>
              <a:rPr lang="en-US" sz="2800" dirty="0" err="1">
                <a:solidFill>
                  <a:srgbClr val="00B050"/>
                </a:solidFill>
                <a:effectLst/>
              </a:rPr>
              <a:t>Văn</a:t>
            </a:r>
            <a:r>
              <a:rPr lang="en-US" sz="2800" dirty="0">
                <a:solidFill>
                  <a:srgbClr val="00B050"/>
                </a:solidFill>
                <a:effectLst/>
              </a:rPr>
              <a:t> </a:t>
            </a:r>
            <a:r>
              <a:rPr lang="en-US" sz="2800" dirty="0" err="1">
                <a:solidFill>
                  <a:srgbClr val="00B050"/>
                </a:solidFill>
                <a:effectLst/>
              </a:rPr>
              <a:t>hóa</a:t>
            </a:r>
            <a:r>
              <a:rPr lang="en-US" sz="2800" dirty="0">
                <a:solidFill>
                  <a:srgbClr val="00B050"/>
                </a:solidFill>
                <a:effectLst/>
              </a:rPr>
              <a:t> </a:t>
            </a:r>
            <a:r>
              <a:rPr lang="en-US" sz="2800" dirty="0" err="1">
                <a:solidFill>
                  <a:srgbClr val="00B050"/>
                </a:solidFill>
                <a:effectLst/>
              </a:rPr>
              <a:t>Giao</a:t>
            </a:r>
            <a:r>
              <a:rPr lang="en-US" sz="2800" dirty="0">
                <a:solidFill>
                  <a:srgbClr val="00B050"/>
                </a:solidFill>
                <a:effectLst/>
              </a:rPr>
              <a:t> </a:t>
            </a:r>
            <a:r>
              <a:rPr lang="en-US" sz="2800" dirty="0" err="1">
                <a:solidFill>
                  <a:srgbClr val="00B050"/>
                </a:solidFill>
                <a:effectLst/>
              </a:rPr>
              <a:t>tiếp</a:t>
            </a:r>
            <a:r>
              <a:rPr lang="en-US" sz="2800" dirty="0">
                <a:solidFill>
                  <a:srgbClr val="00B050"/>
                </a:solidFill>
                <a:effectLst/>
              </a:rPr>
              <a:t> </a:t>
            </a:r>
            <a:r>
              <a:rPr lang="en-US" sz="2800" dirty="0" err="1">
                <a:solidFill>
                  <a:srgbClr val="00B050"/>
                </a:solidFill>
                <a:effectLst/>
              </a:rPr>
              <a:t>hiện</a:t>
            </a:r>
            <a:r>
              <a:rPr lang="en-US" sz="2800" dirty="0">
                <a:solidFill>
                  <a:srgbClr val="00B050"/>
                </a:solidFill>
                <a:effectLst/>
              </a:rPr>
              <a:t> </a:t>
            </a:r>
            <a:r>
              <a:rPr lang="en-US" sz="2800" dirty="0" err="1">
                <a:solidFill>
                  <a:srgbClr val="00B050"/>
                </a:solidFill>
                <a:effectLst/>
              </a:rPr>
              <a:t>đại</a:t>
            </a:r>
            <a:r>
              <a:rPr lang="vi-VN" sz="2800" b="0" dirty="0">
                <a:effectLst/>
              </a:rPr>
              <a:t/>
            </a:r>
            <a:br>
              <a:rPr lang="vi-VN" sz="2800" b="0" dirty="0">
                <a:effectLst/>
              </a:rPr>
            </a:br>
            <a:r>
              <a:rPr lang="vi-VN" sz="2800" b="0" dirty="0">
                <a:effectLst/>
              </a:rPr>
              <a:t/>
            </a:r>
            <a:br>
              <a:rPr lang="vi-VN" sz="2800" b="0" dirty="0">
                <a:effectLst/>
              </a:rPr>
            </a:br>
            <a:r>
              <a:rPr lang="en-US" sz="2800" b="0" dirty="0" smtClean="0">
                <a:effectLst/>
              </a:rPr>
              <a:t>1• </a:t>
            </a:r>
            <a:r>
              <a:rPr lang="en-US" sz="2800" b="0" dirty="0" err="1">
                <a:effectLst/>
              </a:rPr>
              <a:t>Văn</a:t>
            </a:r>
            <a:r>
              <a:rPr lang="en-US" sz="2800" b="0" dirty="0">
                <a:effectLst/>
              </a:rPr>
              <a:t> </a:t>
            </a:r>
            <a:r>
              <a:rPr lang="en-US" sz="2800" b="0" dirty="0" err="1">
                <a:effectLst/>
              </a:rPr>
              <a:t>hóa</a:t>
            </a:r>
            <a:r>
              <a:rPr lang="en-US" sz="2800" b="0" dirty="0">
                <a:effectLst/>
              </a:rPr>
              <a:t> </a:t>
            </a:r>
            <a:r>
              <a:rPr lang="en-US" sz="2800" b="0" dirty="0" err="1">
                <a:effectLst/>
              </a:rPr>
              <a:t>giao</a:t>
            </a:r>
            <a:r>
              <a:rPr lang="en-US" sz="2800" b="0" dirty="0">
                <a:effectLst/>
              </a:rPr>
              <a:t> </a:t>
            </a:r>
            <a:r>
              <a:rPr lang="en-US" sz="2800" b="0" dirty="0" err="1">
                <a:effectLst/>
              </a:rPr>
              <a:t>tiếp</a:t>
            </a:r>
            <a:r>
              <a:rPr lang="en-US" sz="2800" b="0" dirty="0">
                <a:effectLst/>
              </a:rPr>
              <a:t> qua </a:t>
            </a:r>
            <a:r>
              <a:rPr lang="en-US" sz="2800" b="0" dirty="0" err="1">
                <a:effectLst/>
              </a:rPr>
              <a:t>văn</a:t>
            </a:r>
            <a:r>
              <a:rPr lang="en-US" sz="2800" b="0" dirty="0">
                <a:effectLst/>
              </a:rPr>
              <a:t> </a:t>
            </a:r>
            <a:r>
              <a:rPr lang="en-US" sz="2800" b="0" dirty="0" err="1">
                <a:effectLst/>
              </a:rPr>
              <a:t>bản</a:t>
            </a:r>
            <a:r>
              <a:rPr lang="en-US" sz="2800" b="0" dirty="0">
                <a:effectLst/>
              </a:rPr>
              <a:t> </a:t>
            </a:r>
            <a:r>
              <a:rPr lang="en-US" sz="2800" b="0" dirty="0" err="1">
                <a:effectLst/>
              </a:rPr>
              <a:t>thư</a:t>
            </a:r>
            <a:r>
              <a:rPr lang="en-US" sz="2800" b="0" dirty="0">
                <a:effectLst/>
              </a:rPr>
              <a:t> </a:t>
            </a:r>
            <a:r>
              <a:rPr lang="en-US" sz="2800" b="0" dirty="0" err="1">
                <a:effectLst/>
              </a:rPr>
              <a:t>tín</a:t>
            </a:r>
            <a:r>
              <a:rPr lang="en-US" sz="2800" b="0" dirty="0">
                <a:effectLst/>
              </a:rPr>
              <a:t/>
            </a:r>
            <a:br>
              <a:rPr lang="en-US" sz="2800" b="0" dirty="0">
                <a:effectLst/>
              </a:rPr>
            </a:br>
            <a:r>
              <a:rPr lang="en-US" sz="2800" b="0" dirty="0">
                <a:effectLst/>
              </a:rPr>
              <a:t/>
            </a:r>
            <a:br>
              <a:rPr lang="en-US" sz="2800" b="0" dirty="0">
                <a:effectLst/>
              </a:rPr>
            </a:br>
            <a:r>
              <a:rPr lang="en-US" sz="2800" b="0" dirty="0" smtClean="0">
                <a:effectLst/>
              </a:rPr>
              <a:t>2• </a:t>
            </a:r>
            <a:r>
              <a:rPr lang="en-US" sz="2800" b="0" dirty="0" err="1">
                <a:effectLst/>
              </a:rPr>
              <a:t>Văn</a:t>
            </a:r>
            <a:r>
              <a:rPr lang="en-US" sz="2800" b="0" dirty="0">
                <a:effectLst/>
              </a:rPr>
              <a:t> </a:t>
            </a:r>
            <a:r>
              <a:rPr lang="en-US" sz="2800" b="0" dirty="0" err="1">
                <a:effectLst/>
              </a:rPr>
              <a:t>hóa</a:t>
            </a:r>
            <a:r>
              <a:rPr lang="en-US" sz="2800" b="0" dirty="0">
                <a:effectLst/>
              </a:rPr>
              <a:t> </a:t>
            </a:r>
            <a:r>
              <a:rPr lang="en-US" sz="2800" b="0" dirty="0" err="1">
                <a:effectLst/>
              </a:rPr>
              <a:t>giao</a:t>
            </a:r>
            <a:r>
              <a:rPr lang="en-US" sz="2800" b="0" dirty="0">
                <a:effectLst/>
              </a:rPr>
              <a:t> </a:t>
            </a:r>
            <a:r>
              <a:rPr lang="en-US" sz="2800" b="0" dirty="0" err="1">
                <a:effectLst/>
              </a:rPr>
              <a:t>tiếp</a:t>
            </a:r>
            <a:r>
              <a:rPr lang="en-US" sz="2800" b="0" dirty="0">
                <a:effectLst/>
              </a:rPr>
              <a:t> qua email, qua fax</a:t>
            </a:r>
            <a:br>
              <a:rPr lang="en-US" sz="2800" b="0" dirty="0">
                <a:effectLst/>
              </a:rPr>
            </a:br>
            <a:r>
              <a:rPr lang="en-US" sz="2800" b="0" dirty="0">
                <a:effectLst/>
              </a:rPr>
              <a:t/>
            </a:r>
            <a:br>
              <a:rPr lang="en-US" sz="2800" b="0" dirty="0">
                <a:effectLst/>
              </a:rPr>
            </a:br>
            <a:r>
              <a:rPr lang="en-US" sz="2800" b="0" dirty="0" smtClean="0">
                <a:effectLst/>
              </a:rPr>
              <a:t>3• </a:t>
            </a:r>
            <a:r>
              <a:rPr lang="en-US" sz="2800" b="0" dirty="0" err="1">
                <a:effectLst/>
              </a:rPr>
              <a:t>Văn</a:t>
            </a:r>
            <a:r>
              <a:rPr lang="en-US" sz="2800" b="0" dirty="0">
                <a:effectLst/>
              </a:rPr>
              <a:t> </a:t>
            </a:r>
            <a:r>
              <a:rPr lang="en-US" sz="2800" b="0" dirty="0" err="1">
                <a:effectLst/>
              </a:rPr>
              <a:t>hóa</a:t>
            </a:r>
            <a:r>
              <a:rPr lang="en-US" sz="2800" b="0" dirty="0">
                <a:effectLst/>
              </a:rPr>
              <a:t> </a:t>
            </a:r>
            <a:r>
              <a:rPr lang="en-US" sz="2800" b="0" dirty="0" err="1">
                <a:effectLst/>
              </a:rPr>
              <a:t>giao</a:t>
            </a:r>
            <a:r>
              <a:rPr lang="en-US" sz="2800" b="0" dirty="0">
                <a:effectLst/>
              </a:rPr>
              <a:t> </a:t>
            </a:r>
            <a:r>
              <a:rPr lang="en-US" sz="2800" b="0" dirty="0" err="1">
                <a:effectLst/>
              </a:rPr>
              <a:t>tiếp</a:t>
            </a:r>
            <a:r>
              <a:rPr lang="en-US" sz="2800" b="0" dirty="0">
                <a:effectLst/>
              </a:rPr>
              <a:t> qua </a:t>
            </a:r>
            <a:r>
              <a:rPr lang="en-US" sz="2800" b="0" dirty="0" err="1">
                <a:effectLst/>
              </a:rPr>
              <a:t>điện</a:t>
            </a:r>
            <a:r>
              <a:rPr lang="en-US" sz="2800" b="0" dirty="0">
                <a:effectLst/>
              </a:rPr>
              <a:t> </a:t>
            </a:r>
            <a:r>
              <a:rPr lang="en-US" sz="2800" b="0" dirty="0" err="1">
                <a:effectLst/>
              </a:rPr>
              <a:t>thoại</a:t>
            </a:r>
            <a:r>
              <a:rPr lang="en-US" sz="2800" b="0" dirty="0">
                <a:effectLst/>
              </a:rPr>
              <a:t/>
            </a:r>
            <a:br>
              <a:rPr lang="en-US" sz="2800" b="0" dirty="0">
                <a:effectLst/>
              </a:rPr>
            </a:br>
            <a:r>
              <a:rPr lang="en-US" sz="2800" b="0" dirty="0">
                <a:effectLst/>
              </a:rPr>
              <a:t/>
            </a:r>
            <a:br>
              <a:rPr lang="en-US" sz="2800" b="0" dirty="0">
                <a:effectLst/>
              </a:rPr>
            </a:br>
            <a:r>
              <a:rPr lang="en-US" sz="2800" b="0" dirty="0" smtClean="0">
                <a:effectLst/>
              </a:rPr>
              <a:t>4• </a:t>
            </a:r>
            <a:r>
              <a:rPr lang="en-US" sz="2800" b="0" dirty="0" err="1">
                <a:effectLst/>
              </a:rPr>
              <a:t>Văn</a:t>
            </a:r>
            <a:r>
              <a:rPr lang="en-US" sz="2800" b="0" dirty="0">
                <a:effectLst/>
              </a:rPr>
              <a:t> </a:t>
            </a:r>
            <a:r>
              <a:rPr lang="en-US" sz="2800" b="0" dirty="0" err="1">
                <a:effectLst/>
              </a:rPr>
              <a:t>hóa</a:t>
            </a:r>
            <a:r>
              <a:rPr lang="en-US" sz="2800" b="0" dirty="0">
                <a:effectLst/>
              </a:rPr>
              <a:t> </a:t>
            </a:r>
            <a:r>
              <a:rPr lang="en-US" sz="2800" b="0" dirty="0" err="1">
                <a:effectLst/>
              </a:rPr>
              <a:t>giao</a:t>
            </a:r>
            <a:r>
              <a:rPr lang="en-US" sz="2800" b="0" dirty="0">
                <a:effectLst/>
              </a:rPr>
              <a:t> </a:t>
            </a:r>
            <a:r>
              <a:rPr lang="en-US" sz="2800" b="0" dirty="0" err="1">
                <a:effectLst/>
              </a:rPr>
              <a:t>tiếp</a:t>
            </a:r>
            <a:r>
              <a:rPr lang="en-US" sz="2800" b="0" dirty="0">
                <a:effectLst/>
              </a:rPr>
              <a:t> </a:t>
            </a:r>
            <a:r>
              <a:rPr lang="en-US" sz="2800" b="0" dirty="0" err="1">
                <a:effectLst/>
              </a:rPr>
              <a:t>trực</a:t>
            </a:r>
            <a:r>
              <a:rPr lang="en-US" sz="2800" b="0" dirty="0">
                <a:effectLst/>
              </a:rPr>
              <a:t> </a:t>
            </a:r>
            <a:r>
              <a:rPr lang="en-US" sz="2800" b="0" dirty="0" err="1">
                <a:effectLst/>
              </a:rPr>
              <a:t>tiếp</a:t>
            </a:r>
            <a:r>
              <a:rPr lang="en-US" sz="2800" b="0" dirty="0">
                <a:effectLst/>
              </a:rPr>
              <a:t>.</a:t>
            </a:r>
            <a:r>
              <a:rPr lang="en-US" dirty="0" smtClean="0">
                <a:effectLst/>
              </a:rPr>
              <a:t> </a:t>
            </a:r>
            <a:endParaRPr lang="vi-VN" dirty="0">
              <a:effectLst/>
            </a:endParaRPr>
          </a:p>
        </p:txBody>
      </p:sp>
      <p:sp>
        <p:nvSpPr>
          <p:cNvPr id="4" name="Content Placeholder 3"/>
          <p:cNvSpPr>
            <a:spLocks noGrp="1"/>
          </p:cNvSpPr>
          <p:nvPr>
            <p:ph sz="quarter" idx="13"/>
          </p:nvPr>
        </p:nvSpPr>
        <p:spPr>
          <a:xfrm>
            <a:off x="467544" y="260648"/>
            <a:ext cx="6400800" cy="825272"/>
          </a:xfrm>
        </p:spPr>
        <p:txBody>
          <a:bodyPr>
            <a:normAutofit fontScale="55000" lnSpcReduction="20000"/>
          </a:bodyPr>
          <a:lstStyle/>
          <a:p>
            <a:r>
              <a:rPr lang="en-US" sz="2800" b="1" dirty="0">
                <a:solidFill>
                  <a:srgbClr val="FF0000"/>
                </a:solidFill>
              </a:rPr>
              <a:t>NỘI DUNG CHÍNH </a:t>
            </a:r>
            <a:endParaRPr lang="vi-VN" sz="2800" b="1" dirty="0">
              <a:solidFill>
                <a:srgbClr val="FF0000"/>
              </a:solidFill>
            </a:endParaRPr>
          </a:p>
          <a:p>
            <a:pPr lvl="1"/>
            <a:endParaRPr lang="vi-VN" dirty="0"/>
          </a:p>
          <a:p>
            <a:r>
              <a:rPr lang="en-US" sz="3200" dirty="0" smtClean="0"/>
              <a:t>   </a:t>
            </a:r>
            <a:endParaRPr lang="vi-VN" sz="3200" dirty="0"/>
          </a:p>
        </p:txBody>
      </p:sp>
    </p:spTree>
    <p:extLst>
      <p:ext uri="{BB962C8B-B14F-4D97-AF65-F5344CB8AC3E}">
        <p14:creationId xmlns:p14="http://schemas.microsoft.com/office/powerpoint/2010/main" val="10619342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A959E050-AE6F-42B4-A55B-C207FB9FB35E}" type="slidenum">
              <a:rPr lang="vi-VN" smtClean="0"/>
              <a:t>8</a:t>
            </a:fld>
            <a:endParaRPr lang="vi-VN"/>
          </a:p>
        </p:txBody>
      </p:sp>
      <p:sp>
        <p:nvSpPr>
          <p:cNvPr id="3" name="Title 2"/>
          <p:cNvSpPr>
            <a:spLocks noGrp="1"/>
          </p:cNvSpPr>
          <p:nvPr>
            <p:ph type="title"/>
          </p:nvPr>
        </p:nvSpPr>
        <p:spPr>
          <a:xfrm>
            <a:off x="395536" y="1268760"/>
            <a:ext cx="8280920" cy="4608512"/>
          </a:xfrm>
        </p:spPr>
        <p:txBody>
          <a:bodyPr/>
          <a:lstStyle/>
          <a:p>
            <a:pPr algn="l"/>
            <a:r>
              <a:rPr lang="en-US" sz="2800" dirty="0" err="1" smtClean="0">
                <a:solidFill>
                  <a:srgbClr val="00B050"/>
                </a:solidFill>
                <a:effectLst/>
              </a:rPr>
              <a:t>Phần</a:t>
            </a:r>
            <a:r>
              <a:rPr lang="en-US" sz="2800" dirty="0" smtClean="0">
                <a:solidFill>
                  <a:srgbClr val="00B050"/>
                </a:solidFill>
                <a:effectLst/>
              </a:rPr>
              <a:t> III: </a:t>
            </a:r>
            <a:r>
              <a:rPr lang="en-US" sz="2800" dirty="0" err="1" smtClean="0">
                <a:solidFill>
                  <a:srgbClr val="00B050"/>
                </a:solidFill>
                <a:effectLst/>
              </a:rPr>
              <a:t>Văn</a:t>
            </a:r>
            <a:r>
              <a:rPr lang="en-US" sz="2800" dirty="0" smtClean="0">
                <a:solidFill>
                  <a:srgbClr val="00B050"/>
                </a:solidFill>
                <a:effectLst/>
              </a:rPr>
              <a:t> </a:t>
            </a:r>
            <a:r>
              <a:rPr lang="en-US" sz="2800" dirty="0" err="1" smtClean="0">
                <a:solidFill>
                  <a:srgbClr val="00B050"/>
                </a:solidFill>
                <a:effectLst/>
              </a:rPr>
              <a:t>hóa</a:t>
            </a:r>
            <a:r>
              <a:rPr lang="en-US" sz="2800" dirty="0" smtClean="0">
                <a:solidFill>
                  <a:srgbClr val="00B050"/>
                </a:solidFill>
                <a:effectLst/>
              </a:rPr>
              <a:t> </a:t>
            </a:r>
            <a:r>
              <a:rPr lang="en-US" sz="2800" dirty="0" err="1" smtClean="0">
                <a:solidFill>
                  <a:srgbClr val="00B050"/>
                </a:solidFill>
                <a:effectLst/>
              </a:rPr>
              <a:t>Giao</a:t>
            </a:r>
            <a:r>
              <a:rPr lang="en-US" sz="2800" dirty="0" smtClean="0">
                <a:solidFill>
                  <a:srgbClr val="00B050"/>
                </a:solidFill>
                <a:effectLst/>
              </a:rPr>
              <a:t> </a:t>
            </a:r>
            <a:r>
              <a:rPr lang="en-US" sz="2800" dirty="0" err="1" smtClean="0">
                <a:solidFill>
                  <a:srgbClr val="00B050"/>
                </a:solidFill>
                <a:effectLst/>
              </a:rPr>
              <a:t>tiếp</a:t>
            </a:r>
            <a:r>
              <a:rPr lang="en-US" sz="2800" dirty="0" smtClean="0">
                <a:solidFill>
                  <a:srgbClr val="00B050"/>
                </a:solidFill>
                <a:effectLst/>
              </a:rPr>
              <a:t> </a:t>
            </a:r>
            <a:r>
              <a:rPr lang="en-US" sz="2800" dirty="0" err="1" smtClean="0">
                <a:solidFill>
                  <a:srgbClr val="00B050"/>
                </a:solidFill>
                <a:effectLst/>
              </a:rPr>
              <a:t>hiện</a:t>
            </a:r>
            <a:r>
              <a:rPr lang="en-US" sz="2800" dirty="0" smtClean="0">
                <a:solidFill>
                  <a:srgbClr val="00B050"/>
                </a:solidFill>
                <a:effectLst/>
              </a:rPr>
              <a:t> </a:t>
            </a:r>
            <a:r>
              <a:rPr lang="en-US" sz="2800" dirty="0" err="1" smtClean="0">
                <a:solidFill>
                  <a:srgbClr val="00B050"/>
                </a:solidFill>
                <a:effectLst/>
              </a:rPr>
              <a:t>đại</a:t>
            </a:r>
            <a:r>
              <a:rPr lang="vi-VN" sz="2800" b="0" dirty="0" smtClean="0">
                <a:effectLst/>
              </a:rPr>
              <a:t/>
            </a:r>
            <a:br>
              <a:rPr lang="vi-VN" sz="2800" b="0" dirty="0" smtClean="0">
                <a:effectLst/>
              </a:rPr>
            </a:br>
            <a:r>
              <a:rPr lang="vi-VN" sz="2800" b="0" dirty="0">
                <a:effectLst/>
              </a:rPr>
              <a:t/>
            </a:r>
            <a:br>
              <a:rPr lang="vi-VN" sz="2800" b="0" dirty="0">
                <a:effectLst/>
              </a:rPr>
            </a:br>
            <a:r>
              <a:rPr lang="en-US" sz="2800" b="0" dirty="0">
                <a:effectLst/>
              </a:rPr>
              <a:t>5</a:t>
            </a:r>
            <a:r>
              <a:rPr lang="en-US" sz="2800" b="0" dirty="0" smtClean="0">
                <a:effectLst/>
              </a:rPr>
              <a:t>• </a:t>
            </a:r>
            <a:r>
              <a:rPr lang="en-US" sz="2800" b="0" dirty="0" err="1">
                <a:effectLst/>
              </a:rPr>
              <a:t>Văn</a:t>
            </a:r>
            <a:r>
              <a:rPr lang="en-US" sz="2800" b="0" dirty="0">
                <a:effectLst/>
              </a:rPr>
              <a:t> </a:t>
            </a:r>
            <a:r>
              <a:rPr lang="en-US" sz="2800" b="0" dirty="0" err="1">
                <a:effectLst/>
              </a:rPr>
              <a:t>hóa</a:t>
            </a:r>
            <a:r>
              <a:rPr lang="en-US" sz="2800" b="0" dirty="0">
                <a:effectLst/>
              </a:rPr>
              <a:t> </a:t>
            </a:r>
            <a:r>
              <a:rPr lang="en-US" sz="2800" b="0" dirty="0" err="1">
                <a:effectLst/>
              </a:rPr>
              <a:t>giao</a:t>
            </a:r>
            <a:r>
              <a:rPr lang="en-US" sz="2800" b="0" dirty="0">
                <a:effectLst/>
              </a:rPr>
              <a:t> </a:t>
            </a:r>
            <a:r>
              <a:rPr lang="en-US" sz="2800" b="0" dirty="0" err="1">
                <a:effectLst/>
              </a:rPr>
              <a:t>tiếp</a:t>
            </a:r>
            <a:r>
              <a:rPr lang="en-US" sz="2800" b="0" dirty="0">
                <a:effectLst/>
              </a:rPr>
              <a:t> qua </a:t>
            </a:r>
            <a:r>
              <a:rPr lang="en-US" sz="2800" b="0" dirty="0" err="1">
                <a:effectLst/>
              </a:rPr>
              <a:t>văn</a:t>
            </a:r>
            <a:r>
              <a:rPr lang="en-US" sz="2800" b="0" dirty="0">
                <a:effectLst/>
              </a:rPr>
              <a:t> </a:t>
            </a:r>
            <a:r>
              <a:rPr lang="en-US" sz="2800" b="0" dirty="0" err="1">
                <a:effectLst/>
              </a:rPr>
              <a:t>bản</a:t>
            </a:r>
            <a:r>
              <a:rPr lang="en-US" sz="2800" b="0" dirty="0">
                <a:effectLst/>
              </a:rPr>
              <a:t> </a:t>
            </a:r>
            <a:r>
              <a:rPr lang="en-US" sz="2800" b="0" dirty="0" err="1">
                <a:effectLst/>
              </a:rPr>
              <a:t>thư</a:t>
            </a:r>
            <a:r>
              <a:rPr lang="en-US" sz="2800" b="0" dirty="0">
                <a:effectLst/>
              </a:rPr>
              <a:t> </a:t>
            </a:r>
            <a:r>
              <a:rPr lang="en-US" sz="2800" b="0" dirty="0" err="1" smtClean="0">
                <a:effectLst/>
              </a:rPr>
              <a:t>tín</a:t>
            </a:r>
            <a:r>
              <a:rPr lang="en-US" sz="2800" b="0" dirty="0" smtClean="0">
                <a:effectLst/>
              </a:rPr>
              <a:t/>
            </a:r>
            <a:br>
              <a:rPr lang="en-US" sz="2800" b="0" dirty="0" smtClean="0">
                <a:effectLst/>
              </a:rPr>
            </a:br>
            <a:r>
              <a:rPr lang="en-US" sz="2800" b="0" dirty="0" smtClean="0">
                <a:effectLst/>
              </a:rPr>
              <a:t/>
            </a:r>
            <a:br>
              <a:rPr lang="en-US" sz="2800" b="0" dirty="0" smtClean="0">
                <a:effectLst/>
              </a:rPr>
            </a:br>
            <a:r>
              <a:rPr lang="en-US" sz="2800" b="0" dirty="0">
                <a:effectLst/>
              </a:rPr>
              <a:t>6</a:t>
            </a:r>
            <a:r>
              <a:rPr lang="en-US" sz="2800" b="0" dirty="0" smtClean="0">
                <a:effectLst/>
              </a:rPr>
              <a:t>• </a:t>
            </a:r>
            <a:r>
              <a:rPr lang="en-US" sz="2800" b="0" dirty="0" err="1">
                <a:effectLst/>
              </a:rPr>
              <a:t>Văn</a:t>
            </a:r>
            <a:r>
              <a:rPr lang="en-US" sz="2800" b="0" dirty="0">
                <a:effectLst/>
              </a:rPr>
              <a:t> </a:t>
            </a:r>
            <a:r>
              <a:rPr lang="en-US" sz="2800" b="0" dirty="0" err="1">
                <a:effectLst/>
              </a:rPr>
              <a:t>hóa</a:t>
            </a:r>
            <a:r>
              <a:rPr lang="en-US" sz="2800" b="0" dirty="0">
                <a:effectLst/>
              </a:rPr>
              <a:t> </a:t>
            </a:r>
            <a:r>
              <a:rPr lang="en-US" sz="2800" b="0" dirty="0" err="1">
                <a:effectLst/>
              </a:rPr>
              <a:t>giao</a:t>
            </a:r>
            <a:r>
              <a:rPr lang="en-US" sz="2800" b="0" dirty="0">
                <a:effectLst/>
              </a:rPr>
              <a:t> </a:t>
            </a:r>
            <a:r>
              <a:rPr lang="en-US" sz="2800" b="0" dirty="0" err="1">
                <a:effectLst/>
              </a:rPr>
              <a:t>tiếp</a:t>
            </a:r>
            <a:r>
              <a:rPr lang="en-US" sz="2800" b="0" dirty="0">
                <a:effectLst/>
              </a:rPr>
              <a:t> qua email, qua </a:t>
            </a:r>
            <a:r>
              <a:rPr lang="en-US" sz="2800" b="0" dirty="0" smtClean="0">
                <a:effectLst/>
              </a:rPr>
              <a:t>fax</a:t>
            </a:r>
            <a:br>
              <a:rPr lang="en-US" sz="2800" b="0" dirty="0" smtClean="0">
                <a:effectLst/>
              </a:rPr>
            </a:br>
            <a:r>
              <a:rPr lang="en-US" sz="2800" b="0" dirty="0" smtClean="0">
                <a:effectLst/>
              </a:rPr>
              <a:t/>
            </a:r>
            <a:br>
              <a:rPr lang="en-US" sz="2800" b="0" dirty="0" smtClean="0">
                <a:effectLst/>
              </a:rPr>
            </a:br>
            <a:r>
              <a:rPr lang="en-US" sz="2800" b="0" dirty="0">
                <a:effectLst/>
              </a:rPr>
              <a:t>7</a:t>
            </a:r>
            <a:r>
              <a:rPr lang="en-US" sz="2800" b="0" dirty="0" smtClean="0">
                <a:effectLst/>
              </a:rPr>
              <a:t>• </a:t>
            </a:r>
            <a:r>
              <a:rPr lang="en-US" sz="2800" b="0" dirty="0" err="1">
                <a:effectLst/>
              </a:rPr>
              <a:t>Văn</a:t>
            </a:r>
            <a:r>
              <a:rPr lang="en-US" sz="2800" b="0" dirty="0">
                <a:effectLst/>
              </a:rPr>
              <a:t> </a:t>
            </a:r>
            <a:r>
              <a:rPr lang="en-US" sz="2800" b="0" dirty="0" err="1">
                <a:effectLst/>
              </a:rPr>
              <a:t>hóa</a:t>
            </a:r>
            <a:r>
              <a:rPr lang="en-US" sz="2800" b="0" dirty="0">
                <a:effectLst/>
              </a:rPr>
              <a:t> </a:t>
            </a:r>
            <a:r>
              <a:rPr lang="en-US" sz="2800" b="0" dirty="0" err="1">
                <a:effectLst/>
              </a:rPr>
              <a:t>giao</a:t>
            </a:r>
            <a:r>
              <a:rPr lang="en-US" sz="2800" b="0" dirty="0">
                <a:effectLst/>
              </a:rPr>
              <a:t> </a:t>
            </a:r>
            <a:r>
              <a:rPr lang="en-US" sz="2800" b="0" dirty="0" err="1">
                <a:effectLst/>
              </a:rPr>
              <a:t>tiếp</a:t>
            </a:r>
            <a:r>
              <a:rPr lang="en-US" sz="2800" b="0" dirty="0">
                <a:effectLst/>
              </a:rPr>
              <a:t> qua </a:t>
            </a:r>
            <a:r>
              <a:rPr lang="en-US" sz="2800" b="0" dirty="0" err="1">
                <a:effectLst/>
              </a:rPr>
              <a:t>điện</a:t>
            </a:r>
            <a:r>
              <a:rPr lang="en-US" sz="2800" b="0" dirty="0">
                <a:effectLst/>
              </a:rPr>
              <a:t> </a:t>
            </a:r>
            <a:r>
              <a:rPr lang="en-US" sz="2800" b="0" dirty="0" err="1" smtClean="0">
                <a:effectLst/>
              </a:rPr>
              <a:t>thoại</a:t>
            </a:r>
            <a:r>
              <a:rPr lang="en-US" sz="2800" b="0" dirty="0" smtClean="0">
                <a:effectLst/>
              </a:rPr>
              <a:t/>
            </a:r>
            <a:br>
              <a:rPr lang="en-US" sz="2800" b="0" dirty="0" smtClean="0">
                <a:effectLst/>
              </a:rPr>
            </a:br>
            <a:r>
              <a:rPr lang="en-US" sz="2800" b="0" dirty="0" smtClean="0">
                <a:effectLst/>
              </a:rPr>
              <a:t/>
            </a:r>
            <a:br>
              <a:rPr lang="en-US" sz="2800" b="0" dirty="0" smtClean="0">
                <a:effectLst/>
              </a:rPr>
            </a:br>
            <a:r>
              <a:rPr lang="en-US" sz="2800" b="0" dirty="0">
                <a:effectLst/>
              </a:rPr>
              <a:t>8</a:t>
            </a:r>
            <a:r>
              <a:rPr lang="en-US" sz="2800" b="0" dirty="0" smtClean="0">
                <a:effectLst/>
              </a:rPr>
              <a:t>• </a:t>
            </a:r>
            <a:r>
              <a:rPr lang="en-US" sz="2800" b="0" dirty="0" err="1">
                <a:effectLst/>
              </a:rPr>
              <a:t>Văn</a:t>
            </a:r>
            <a:r>
              <a:rPr lang="en-US" sz="2800" b="0" dirty="0">
                <a:effectLst/>
              </a:rPr>
              <a:t> </a:t>
            </a:r>
            <a:r>
              <a:rPr lang="en-US" sz="2800" b="0" dirty="0" err="1">
                <a:effectLst/>
              </a:rPr>
              <a:t>hóa</a:t>
            </a:r>
            <a:r>
              <a:rPr lang="en-US" sz="2800" b="0" dirty="0">
                <a:effectLst/>
              </a:rPr>
              <a:t> </a:t>
            </a:r>
            <a:r>
              <a:rPr lang="en-US" sz="2800" b="0" dirty="0" err="1">
                <a:effectLst/>
              </a:rPr>
              <a:t>giao</a:t>
            </a:r>
            <a:r>
              <a:rPr lang="en-US" sz="2800" b="0" dirty="0">
                <a:effectLst/>
              </a:rPr>
              <a:t> </a:t>
            </a:r>
            <a:r>
              <a:rPr lang="en-US" sz="2800" b="0" dirty="0" err="1">
                <a:effectLst/>
              </a:rPr>
              <a:t>tiếp</a:t>
            </a:r>
            <a:r>
              <a:rPr lang="en-US" sz="2800" b="0" dirty="0">
                <a:effectLst/>
              </a:rPr>
              <a:t> </a:t>
            </a:r>
            <a:r>
              <a:rPr lang="en-US" sz="2800" b="0" dirty="0" err="1">
                <a:effectLst/>
              </a:rPr>
              <a:t>trực</a:t>
            </a:r>
            <a:r>
              <a:rPr lang="en-US" sz="2800" b="0" dirty="0">
                <a:effectLst/>
              </a:rPr>
              <a:t> </a:t>
            </a:r>
            <a:r>
              <a:rPr lang="en-US" sz="2800" b="0" dirty="0" err="1">
                <a:effectLst/>
              </a:rPr>
              <a:t>tiếp</a:t>
            </a:r>
            <a:r>
              <a:rPr lang="en-US" sz="2800" b="0" dirty="0">
                <a:effectLst/>
              </a:rPr>
              <a:t>.</a:t>
            </a:r>
            <a:endParaRPr lang="vi-VN" sz="2800" b="0" dirty="0">
              <a:effectLst/>
            </a:endParaRPr>
          </a:p>
        </p:txBody>
      </p:sp>
      <p:sp>
        <p:nvSpPr>
          <p:cNvPr id="4" name="Content Placeholder 3"/>
          <p:cNvSpPr>
            <a:spLocks noGrp="1"/>
          </p:cNvSpPr>
          <p:nvPr>
            <p:ph sz="quarter" idx="13"/>
          </p:nvPr>
        </p:nvSpPr>
        <p:spPr>
          <a:xfrm>
            <a:off x="467544" y="332656"/>
            <a:ext cx="6400800" cy="897280"/>
          </a:xfrm>
        </p:spPr>
        <p:txBody>
          <a:bodyPr>
            <a:normAutofit/>
          </a:bodyPr>
          <a:lstStyle/>
          <a:p>
            <a:r>
              <a:rPr lang="en-US" sz="2800" b="1" dirty="0">
                <a:solidFill>
                  <a:srgbClr val="FF0000"/>
                </a:solidFill>
              </a:rPr>
              <a:t>NỘI DUNG CHÍNH </a:t>
            </a:r>
            <a:endParaRPr lang="vi-VN" sz="2800" b="1" dirty="0">
              <a:solidFill>
                <a:srgbClr val="FF0000"/>
              </a:solidFill>
            </a:endParaRPr>
          </a:p>
          <a:p>
            <a:pPr lvl="1"/>
            <a:endParaRPr lang="vi-VN" dirty="0"/>
          </a:p>
          <a:p>
            <a:pPr lvl="1"/>
            <a:endParaRPr lang="vi-VN" sz="3000" dirty="0"/>
          </a:p>
        </p:txBody>
      </p:sp>
    </p:spTree>
    <p:extLst>
      <p:ext uri="{BB962C8B-B14F-4D97-AF65-F5344CB8AC3E}">
        <p14:creationId xmlns:p14="http://schemas.microsoft.com/office/powerpoint/2010/main" val="12233311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A959E050-AE6F-42B4-A55B-C207FB9FB35E}" type="slidenum">
              <a:rPr lang="vi-VN" smtClean="0"/>
              <a:t>9</a:t>
            </a:fld>
            <a:endParaRPr lang="vi-VN"/>
          </a:p>
        </p:txBody>
      </p:sp>
      <p:sp>
        <p:nvSpPr>
          <p:cNvPr id="3" name="Title 2"/>
          <p:cNvSpPr>
            <a:spLocks noGrp="1"/>
          </p:cNvSpPr>
          <p:nvPr>
            <p:ph type="title"/>
          </p:nvPr>
        </p:nvSpPr>
        <p:spPr>
          <a:xfrm>
            <a:off x="683568" y="836712"/>
            <a:ext cx="7622232" cy="5760640"/>
          </a:xfrm>
        </p:spPr>
        <p:txBody>
          <a:bodyPr/>
          <a:lstStyle/>
          <a:p>
            <a:pPr algn="l"/>
            <a:r>
              <a:rPr lang="en-US" sz="2400" i="1" dirty="0" err="1" smtClean="0">
                <a:solidFill>
                  <a:srgbClr val="00B050"/>
                </a:solidFill>
                <a:effectLst/>
              </a:rPr>
              <a:t>Phần</a:t>
            </a:r>
            <a:r>
              <a:rPr lang="en-US" sz="2400" i="1" dirty="0">
                <a:solidFill>
                  <a:srgbClr val="00B050"/>
                </a:solidFill>
                <a:effectLst/>
              </a:rPr>
              <a:t> </a:t>
            </a:r>
            <a:r>
              <a:rPr lang="en-US" sz="2400" i="1" dirty="0" smtClean="0">
                <a:solidFill>
                  <a:srgbClr val="00B050"/>
                </a:solidFill>
                <a:effectLst/>
              </a:rPr>
              <a:t>IV.</a:t>
            </a:r>
            <a:r>
              <a:rPr lang="en-US" sz="2400" dirty="0">
                <a:solidFill>
                  <a:srgbClr val="00B050"/>
                </a:solidFill>
                <a:effectLst/>
              </a:rPr>
              <a:t> </a:t>
            </a:r>
            <a:r>
              <a:rPr lang="en-US" sz="2400" i="1" dirty="0" err="1" smtClean="0">
                <a:solidFill>
                  <a:srgbClr val="00B050"/>
                </a:solidFill>
                <a:effectLst/>
              </a:rPr>
              <a:t>Kỹ</a:t>
            </a:r>
            <a:r>
              <a:rPr lang="en-US" sz="2400" i="1" dirty="0" smtClean="0">
                <a:solidFill>
                  <a:srgbClr val="00B050"/>
                </a:solidFill>
                <a:effectLst/>
              </a:rPr>
              <a:t> </a:t>
            </a:r>
            <a:r>
              <a:rPr lang="en-US" sz="2400" i="1" dirty="0" err="1">
                <a:solidFill>
                  <a:srgbClr val="00B050"/>
                </a:solidFill>
                <a:effectLst/>
              </a:rPr>
              <a:t>năng</a:t>
            </a:r>
            <a:r>
              <a:rPr lang="en-US" sz="2400" i="1" dirty="0">
                <a:solidFill>
                  <a:srgbClr val="00B050"/>
                </a:solidFill>
                <a:effectLst/>
              </a:rPr>
              <a:t> </a:t>
            </a:r>
            <a:r>
              <a:rPr lang="en-US" sz="2400" i="1" dirty="0" err="1">
                <a:solidFill>
                  <a:srgbClr val="00B050"/>
                </a:solidFill>
                <a:effectLst/>
              </a:rPr>
              <a:t>lắng</a:t>
            </a:r>
            <a:r>
              <a:rPr lang="en-US" sz="2400" i="1" dirty="0">
                <a:solidFill>
                  <a:srgbClr val="00B050"/>
                </a:solidFill>
                <a:effectLst/>
              </a:rPr>
              <a:t> </a:t>
            </a:r>
            <a:r>
              <a:rPr lang="en-US" sz="2400" i="1" dirty="0" err="1">
                <a:solidFill>
                  <a:srgbClr val="00B050"/>
                </a:solidFill>
                <a:effectLst/>
              </a:rPr>
              <a:t>nghe</a:t>
            </a:r>
            <a:r>
              <a:rPr lang="en-US" sz="2400" i="1" dirty="0">
                <a:solidFill>
                  <a:srgbClr val="00B050"/>
                </a:solidFill>
                <a:effectLst/>
              </a:rPr>
              <a:t> </a:t>
            </a:r>
            <a:r>
              <a:rPr lang="en-US" sz="2400" i="1" dirty="0" err="1">
                <a:solidFill>
                  <a:srgbClr val="00B050"/>
                </a:solidFill>
                <a:effectLst/>
              </a:rPr>
              <a:t>hiệu</a:t>
            </a:r>
            <a:r>
              <a:rPr lang="en-US" sz="2400" i="1" dirty="0">
                <a:solidFill>
                  <a:srgbClr val="00B050"/>
                </a:solidFill>
                <a:effectLst/>
              </a:rPr>
              <a:t> </a:t>
            </a:r>
            <a:r>
              <a:rPr lang="en-US" sz="2400" i="1" dirty="0" err="1" smtClean="0">
                <a:solidFill>
                  <a:srgbClr val="00B050"/>
                </a:solidFill>
                <a:effectLst/>
              </a:rPr>
              <a:t>quả</a:t>
            </a:r>
            <a:r>
              <a:rPr lang="vi-VN" sz="2400" i="1" dirty="0" smtClean="0">
                <a:solidFill>
                  <a:srgbClr val="00B050"/>
                </a:solidFill>
                <a:effectLst/>
              </a:rPr>
              <a:t/>
            </a:r>
            <a:br>
              <a:rPr lang="vi-VN" sz="2400" i="1" dirty="0" smtClean="0">
                <a:solidFill>
                  <a:srgbClr val="00B050"/>
                </a:solidFill>
                <a:effectLst/>
              </a:rPr>
            </a:br>
            <a:r>
              <a:rPr lang="vi-VN" sz="2400" dirty="0">
                <a:effectLst/>
              </a:rPr>
              <a:t/>
            </a:r>
            <a:br>
              <a:rPr lang="vi-VN" sz="2400" dirty="0">
                <a:effectLst/>
              </a:rPr>
            </a:br>
            <a:r>
              <a:rPr lang="en-US" sz="2400" b="0" dirty="0">
                <a:effectLst/>
              </a:rPr>
              <a:t>- </a:t>
            </a:r>
            <a:r>
              <a:rPr lang="en-US" sz="2400" b="0" dirty="0" err="1" smtClean="0">
                <a:effectLst/>
              </a:rPr>
              <a:t>Khái</a:t>
            </a:r>
            <a:r>
              <a:rPr lang="en-US" sz="2400" b="0" dirty="0" smtClean="0">
                <a:effectLst/>
              </a:rPr>
              <a:t> </a:t>
            </a:r>
            <a:r>
              <a:rPr lang="en-US" sz="2400" b="0" dirty="0" err="1">
                <a:effectLst/>
              </a:rPr>
              <a:t>niệm</a:t>
            </a:r>
            <a:r>
              <a:rPr lang="en-US" sz="2400" b="0" dirty="0">
                <a:effectLst/>
              </a:rPr>
              <a:t> </a:t>
            </a:r>
            <a:r>
              <a:rPr lang="en-US" sz="2400" b="0" dirty="0" err="1">
                <a:effectLst/>
              </a:rPr>
              <a:t>và</a:t>
            </a:r>
            <a:r>
              <a:rPr lang="en-US" sz="2400" b="0" dirty="0">
                <a:effectLst/>
              </a:rPr>
              <a:t> </a:t>
            </a:r>
            <a:r>
              <a:rPr lang="en-US" sz="2400" b="0" dirty="0" err="1">
                <a:effectLst/>
              </a:rPr>
              <a:t>tầm</a:t>
            </a:r>
            <a:r>
              <a:rPr lang="en-US" sz="2400" b="0" dirty="0">
                <a:effectLst/>
              </a:rPr>
              <a:t> </a:t>
            </a:r>
            <a:r>
              <a:rPr lang="en-US" sz="2400" b="0" dirty="0" err="1">
                <a:effectLst/>
              </a:rPr>
              <a:t>quan</a:t>
            </a:r>
            <a:r>
              <a:rPr lang="en-US" sz="2400" b="0" dirty="0">
                <a:effectLst/>
              </a:rPr>
              <a:t> </a:t>
            </a:r>
            <a:r>
              <a:rPr lang="en-US" sz="2400" b="0" dirty="0" err="1">
                <a:effectLst/>
              </a:rPr>
              <a:t>trọng</a:t>
            </a:r>
            <a:r>
              <a:rPr lang="en-US" sz="2400" b="0" dirty="0">
                <a:effectLst/>
              </a:rPr>
              <a:t> </a:t>
            </a:r>
            <a:r>
              <a:rPr lang="en-US" sz="2400" b="0" dirty="0" err="1">
                <a:effectLst/>
              </a:rPr>
              <a:t>của</a:t>
            </a:r>
            <a:r>
              <a:rPr lang="en-US" sz="2400" b="0" dirty="0">
                <a:effectLst/>
              </a:rPr>
              <a:t> </a:t>
            </a:r>
            <a:r>
              <a:rPr lang="en-US" sz="2400" b="0" dirty="0" err="1">
                <a:effectLst/>
              </a:rPr>
              <a:t>lắng</a:t>
            </a:r>
            <a:r>
              <a:rPr lang="en-US" sz="2400" b="0" dirty="0">
                <a:effectLst/>
              </a:rPr>
              <a:t> </a:t>
            </a:r>
            <a:r>
              <a:rPr lang="en-US" sz="2400" b="0" dirty="0" err="1" smtClean="0">
                <a:effectLst/>
              </a:rPr>
              <a:t>nghe</a:t>
            </a:r>
            <a:r>
              <a:rPr lang="vi-VN" sz="2400" b="0" dirty="0" smtClean="0">
                <a:effectLst/>
              </a:rPr>
              <a:t/>
            </a:r>
            <a:br>
              <a:rPr lang="vi-VN" sz="2400" b="0" dirty="0" smtClean="0">
                <a:effectLst/>
              </a:rPr>
            </a:br>
            <a:r>
              <a:rPr lang="vi-VN" sz="2400" b="0" dirty="0">
                <a:effectLst/>
              </a:rPr>
              <a:t/>
            </a:r>
            <a:br>
              <a:rPr lang="vi-VN" sz="2400" b="0" dirty="0">
                <a:effectLst/>
              </a:rPr>
            </a:br>
            <a:r>
              <a:rPr lang="en-US" sz="2400" b="0" dirty="0">
                <a:effectLst/>
              </a:rPr>
              <a:t>- </a:t>
            </a:r>
            <a:r>
              <a:rPr lang="en-US" sz="2400" b="0" dirty="0" err="1" smtClean="0">
                <a:effectLst/>
              </a:rPr>
              <a:t>Nguyên</a:t>
            </a:r>
            <a:r>
              <a:rPr lang="en-US" sz="2400" b="0" dirty="0" smtClean="0">
                <a:effectLst/>
              </a:rPr>
              <a:t> </a:t>
            </a:r>
            <a:r>
              <a:rPr lang="en-US" sz="2400" b="0" dirty="0" err="1">
                <a:effectLst/>
              </a:rPr>
              <a:t>nhân</a:t>
            </a:r>
            <a:r>
              <a:rPr lang="en-US" sz="2400" b="0" dirty="0">
                <a:effectLst/>
              </a:rPr>
              <a:t> </a:t>
            </a:r>
            <a:r>
              <a:rPr lang="en-US" sz="2400" b="0" dirty="0" err="1">
                <a:effectLst/>
              </a:rPr>
              <a:t>nghe</a:t>
            </a:r>
            <a:r>
              <a:rPr lang="en-US" sz="2400" b="0" dirty="0">
                <a:effectLst/>
              </a:rPr>
              <a:t> </a:t>
            </a:r>
            <a:r>
              <a:rPr lang="en-US" sz="2400" b="0" dirty="0" err="1" smtClean="0">
                <a:effectLst/>
              </a:rPr>
              <a:t>không</a:t>
            </a:r>
            <a:r>
              <a:rPr lang="en-US" sz="2400" b="0" dirty="0" smtClean="0">
                <a:effectLst/>
              </a:rPr>
              <a:t> </a:t>
            </a:r>
            <a:r>
              <a:rPr lang="en-US" sz="2400" b="0" dirty="0" err="1">
                <a:effectLst/>
              </a:rPr>
              <a:t>hiệu</a:t>
            </a:r>
            <a:r>
              <a:rPr lang="en-US" sz="2400" b="0" dirty="0">
                <a:effectLst/>
              </a:rPr>
              <a:t> </a:t>
            </a:r>
            <a:r>
              <a:rPr lang="en-US" sz="2400" b="0" dirty="0" err="1" smtClean="0">
                <a:effectLst/>
              </a:rPr>
              <a:t>quả</a:t>
            </a:r>
            <a:r>
              <a:rPr lang="vi-VN" sz="2400" b="0" dirty="0" smtClean="0">
                <a:effectLst/>
              </a:rPr>
              <a:t/>
            </a:r>
            <a:br>
              <a:rPr lang="vi-VN" sz="2400" b="0" dirty="0" smtClean="0">
                <a:effectLst/>
              </a:rPr>
            </a:br>
            <a:r>
              <a:rPr lang="vi-VN" sz="2400" b="0" dirty="0">
                <a:effectLst/>
              </a:rPr>
              <a:t/>
            </a:r>
            <a:br>
              <a:rPr lang="vi-VN" sz="2400" b="0" dirty="0">
                <a:effectLst/>
              </a:rPr>
            </a:br>
            <a:r>
              <a:rPr lang="en-US" sz="2400" b="0" dirty="0">
                <a:effectLst/>
              </a:rPr>
              <a:t>- </a:t>
            </a:r>
            <a:r>
              <a:rPr lang="en-US" sz="2400" b="0" dirty="0" smtClean="0">
                <a:effectLst/>
              </a:rPr>
              <a:t>Chu </a:t>
            </a:r>
            <a:r>
              <a:rPr lang="en-US" sz="2400" b="0" dirty="0" err="1">
                <a:effectLst/>
              </a:rPr>
              <a:t>trình</a:t>
            </a:r>
            <a:r>
              <a:rPr lang="en-US" sz="2400" b="0" dirty="0">
                <a:effectLst/>
              </a:rPr>
              <a:t> </a:t>
            </a:r>
            <a:r>
              <a:rPr lang="en-US" sz="2400" b="0" dirty="0" err="1">
                <a:effectLst/>
              </a:rPr>
              <a:t>lắng</a:t>
            </a:r>
            <a:r>
              <a:rPr lang="en-US" sz="2400" b="0" dirty="0">
                <a:effectLst/>
              </a:rPr>
              <a:t> </a:t>
            </a:r>
            <a:r>
              <a:rPr lang="en-US" sz="2400" b="0" dirty="0" err="1" smtClean="0">
                <a:effectLst/>
              </a:rPr>
              <a:t>nghe</a:t>
            </a:r>
            <a:r>
              <a:rPr lang="vi-VN" sz="2400" b="0" dirty="0" smtClean="0">
                <a:effectLst/>
              </a:rPr>
              <a:t/>
            </a:r>
            <a:br>
              <a:rPr lang="vi-VN" sz="2400" b="0" dirty="0" smtClean="0">
                <a:effectLst/>
              </a:rPr>
            </a:br>
            <a:r>
              <a:rPr lang="vi-VN" sz="2400" b="0" dirty="0">
                <a:effectLst/>
              </a:rPr>
              <a:t/>
            </a:r>
            <a:br>
              <a:rPr lang="vi-VN" sz="2400" b="0" dirty="0">
                <a:effectLst/>
              </a:rPr>
            </a:br>
            <a:r>
              <a:rPr lang="en-US" sz="2400" b="0" dirty="0">
                <a:effectLst/>
              </a:rPr>
              <a:t>- </a:t>
            </a:r>
            <a:r>
              <a:rPr lang="en-US" sz="2400" b="0" dirty="0" err="1" smtClean="0">
                <a:effectLst/>
              </a:rPr>
              <a:t>Luyện</a:t>
            </a:r>
            <a:r>
              <a:rPr lang="en-US" sz="2400" b="0" dirty="0" smtClean="0">
                <a:effectLst/>
              </a:rPr>
              <a:t> </a:t>
            </a:r>
            <a:r>
              <a:rPr lang="en-US" sz="2400" b="0" dirty="0" err="1">
                <a:effectLst/>
              </a:rPr>
              <a:t>tập</a:t>
            </a:r>
            <a:r>
              <a:rPr lang="en-US" sz="2400" b="0" dirty="0">
                <a:effectLst/>
              </a:rPr>
              <a:t> </a:t>
            </a:r>
            <a:r>
              <a:rPr lang="en-US" sz="2400" b="0" dirty="0" err="1">
                <a:effectLst/>
              </a:rPr>
              <a:t>chu</a:t>
            </a:r>
            <a:r>
              <a:rPr lang="en-US" sz="2400" b="0" dirty="0">
                <a:effectLst/>
              </a:rPr>
              <a:t> </a:t>
            </a:r>
            <a:r>
              <a:rPr lang="en-US" sz="2400" b="0" dirty="0" err="1">
                <a:effectLst/>
              </a:rPr>
              <a:t>trình</a:t>
            </a:r>
            <a:r>
              <a:rPr lang="en-US" sz="2400" b="0" dirty="0">
                <a:effectLst/>
              </a:rPr>
              <a:t> </a:t>
            </a:r>
            <a:r>
              <a:rPr lang="en-US" sz="2400" b="0" dirty="0" err="1">
                <a:effectLst/>
              </a:rPr>
              <a:t>lắng</a:t>
            </a:r>
            <a:r>
              <a:rPr lang="en-US" sz="2400" b="0" dirty="0">
                <a:effectLst/>
              </a:rPr>
              <a:t> </a:t>
            </a:r>
            <a:r>
              <a:rPr lang="en-US" sz="2400" b="0" dirty="0" err="1" smtClean="0">
                <a:effectLst/>
              </a:rPr>
              <a:t>nghe</a:t>
            </a:r>
            <a:r>
              <a:rPr lang="vi-VN" sz="2400" b="0" dirty="0" smtClean="0">
                <a:effectLst/>
              </a:rPr>
              <a:t/>
            </a:r>
            <a:br>
              <a:rPr lang="vi-VN" sz="2400" b="0" dirty="0" smtClean="0">
                <a:effectLst/>
              </a:rPr>
            </a:br>
            <a:r>
              <a:rPr lang="vi-VN" sz="2400" b="0" dirty="0">
                <a:effectLst/>
              </a:rPr>
              <a:t/>
            </a:r>
            <a:br>
              <a:rPr lang="vi-VN" sz="2400" b="0" dirty="0">
                <a:effectLst/>
              </a:rPr>
            </a:br>
            <a:r>
              <a:rPr lang="en-US" sz="2400" b="0" dirty="0">
                <a:effectLst/>
              </a:rPr>
              <a:t>- </a:t>
            </a:r>
            <a:r>
              <a:rPr lang="en-US" sz="2400" b="0" dirty="0" err="1" smtClean="0">
                <a:effectLst/>
              </a:rPr>
              <a:t>Tư</a:t>
            </a:r>
            <a:r>
              <a:rPr lang="en-US" sz="2400" b="0" dirty="0" smtClean="0">
                <a:effectLst/>
              </a:rPr>
              <a:t> </a:t>
            </a:r>
            <a:r>
              <a:rPr lang="en-US" sz="2400" b="0" dirty="0" err="1">
                <a:effectLst/>
              </a:rPr>
              <a:t>duy</a:t>
            </a:r>
            <a:r>
              <a:rPr lang="en-US" sz="2400" b="0" dirty="0">
                <a:effectLst/>
              </a:rPr>
              <a:t> </a:t>
            </a:r>
            <a:r>
              <a:rPr lang="en-US" sz="2400" b="0" dirty="0" err="1">
                <a:effectLst/>
              </a:rPr>
              <a:t>tích</a:t>
            </a:r>
            <a:r>
              <a:rPr lang="en-US" sz="2400" b="0" dirty="0">
                <a:effectLst/>
              </a:rPr>
              <a:t> </a:t>
            </a:r>
            <a:r>
              <a:rPr lang="en-US" sz="2400" b="0" dirty="0" err="1">
                <a:effectLst/>
              </a:rPr>
              <a:t>cực</a:t>
            </a:r>
            <a:r>
              <a:rPr lang="en-US" sz="2400" b="0" dirty="0">
                <a:effectLst/>
              </a:rPr>
              <a:t> </a:t>
            </a:r>
            <a:r>
              <a:rPr lang="en-US" sz="2400" b="0" dirty="0" err="1">
                <a:effectLst/>
              </a:rPr>
              <a:t>trong</a:t>
            </a:r>
            <a:r>
              <a:rPr lang="en-US" sz="2400" b="0" dirty="0">
                <a:effectLst/>
              </a:rPr>
              <a:t> </a:t>
            </a:r>
            <a:r>
              <a:rPr lang="en-US" sz="2400" b="0" dirty="0" err="1">
                <a:effectLst/>
              </a:rPr>
              <a:t>lắng</a:t>
            </a:r>
            <a:r>
              <a:rPr lang="en-US" sz="2400" b="0" dirty="0">
                <a:effectLst/>
              </a:rPr>
              <a:t> </a:t>
            </a:r>
            <a:r>
              <a:rPr lang="en-US" sz="2400" b="0" dirty="0" err="1" smtClean="0">
                <a:effectLst/>
              </a:rPr>
              <a:t>nghe</a:t>
            </a:r>
            <a:r>
              <a:rPr lang="vi-VN" sz="2400" b="0" dirty="0" smtClean="0">
                <a:effectLst/>
              </a:rPr>
              <a:t/>
            </a:r>
            <a:br>
              <a:rPr lang="vi-VN" sz="2400" b="0" dirty="0" smtClean="0">
                <a:effectLst/>
              </a:rPr>
            </a:br>
            <a:r>
              <a:rPr lang="vi-VN" sz="2400" b="0" dirty="0">
                <a:effectLst/>
              </a:rPr>
              <a:t/>
            </a:r>
            <a:br>
              <a:rPr lang="vi-VN" sz="2400" b="0" dirty="0">
                <a:effectLst/>
              </a:rPr>
            </a:br>
            <a:r>
              <a:rPr lang="en-US" sz="2400" b="0" dirty="0">
                <a:effectLst/>
              </a:rPr>
              <a:t>- </a:t>
            </a:r>
            <a:r>
              <a:rPr lang="en-US" sz="2400" b="0" dirty="0" err="1" smtClean="0">
                <a:effectLst/>
              </a:rPr>
              <a:t>Nắm</a:t>
            </a:r>
            <a:r>
              <a:rPr lang="en-US" sz="2400" b="0" dirty="0" smtClean="0">
                <a:effectLst/>
              </a:rPr>
              <a:t> </a:t>
            </a:r>
            <a:r>
              <a:rPr lang="en-US" sz="2400" b="0" dirty="0" err="1">
                <a:effectLst/>
              </a:rPr>
              <a:t>bắt</a:t>
            </a:r>
            <a:r>
              <a:rPr lang="en-US" sz="2400" b="0" dirty="0">
                <a:effectLst/>
              </a:rPr>
              <a:t> ý </a:t>
            </a:r>
            <a:r>
              <a:rPr lang="en-US" sz="2400" b="0" dirty="0" err="1">
                <a:effectLst/>
              </a:rPr>
              <a:t>chính</a:t>
            </a:r>
            <a:r>
              <a:rPr lang="en-US" sz="2400" b="0" dirty="0">
                <a:effectLst/>
              </a:rPr>
              <a:t> </a:t>
            </a:r>
            <a:r>
              <a:rPr lang="en-US" sz="2400" b="0" dirty="0" err="1">
                <a:effectLst/>
              </a:rPr>
              <a:t>để</a:t>
            </a:r>
            <a:r>
              <a:rPr lang="en-US" sz="2400" b="0" dirty="0">
                <a:effectLst/>
              </a:rPr>
              <a:t> </a:t>
            </a:r>
            <a:r>
              <a:rPr lang="en-US" sz="2400" b="0" dirty="0" err="1">
                <a:effectLst/>
              </a:rPr>
              <a:t>ghi</a:t>
            </a:r>
            <a:r>
              <a:rPr lang="en-US" sz="2400" b="0" dirty="0">
                <a:effectLst/>
              </a:rPr>
              <a:t> </a:t>
            </a:r>
            <a:r>
              <a:rPr lang="en-US" sz="2400" b="0" dirty="0" err="1">
                <a:effectLst/>
              </a:rPr>
              <a:t>chép</a:t>
            </a:r>
            <a:r>
              <a:rPr lang="en-US" sz="2400" b="0" dirty="0">
                <a:effectLst/>
              </a:rPr>
              <a:t> </a:t>
            </a:r>
            <a:r>
              <a:rPr lang="en-US" sz="2400" b="0" dirty="0" err="1">
                <a:effectLst/>
              </a:rPr>
              <a:t>hiệu</a:t>
            </a:r>
            <a:r>
              <a:rPr lang="en-US" sz="2400" b="0" dirty="0">
                <a:effectLst/>
              </a:rPr>
              <a:t> </a:t>
            </a:r>
            <a:r>
              <a:rPr lang="en-US" sz="2400" b="0" dirty="0" err="1" smtClean="0">
                <a:effectLst/>
              </a:rPr>
              <a:t>qủa</a:t>
            </a:r>
            <a:r>
              <a:rPr lang="vi-VN" sz="2400" b="0" dirty="0" smtClean="0">
                <a:effectLst/>
              </a:rPr>
              <a:t/>
            </a:r>
            <a:br>
              <a:rPr lang="vi-VN" sz="2400" b="0" dirty="0" smtClean="0">
                <a:effectLst/>
              </a:rPr>
            </a:br>
            <a:r>
              <a:rPr lang="vi-VN" sz="2400" b="0" dirty="0">
                <a:effectLst/>
              </a:rPr>
              <a:t/>
            </a:r>
            <a:br>
              <a:rPr lang="vi-VN" sz="2400" b="0" dirty="0">
                <a:effectLst/>
              </a:rPr>
            </a:br>
            <a:r>
              <a:rPr lang="en-US" sz="2400" b="0" dirty="0">
                <a:effectLst/>
              </a:rPr>
              <a:t>- </a:t>
            </a:r>
            <a:r>
              <a:rPr lang="en-US" sz="2400" b="0" dirty="0" err="1" smtClean="0">
                <a:effectLst/>
              </a:rPr>
              <a:t>Lắng</a:t>
            </a:r>
            <a:r>
              <a:rPr lang="en-US" sz="2400" b="0" dirty="0" smtClean="0">
                <a:effectLst/>
              </a:rPr>
              <a:t> </a:t>
            </a:r>
            <a:r>
              <a:rPr lang="en-US" sz="2400" b="0" dirty="0" err="1">
                <a:effectLst/>
              </a:rPr>
              <a:t>nghe</a:t>
            </a:r>
            <a:r>
              <a:rPr lang="en-US" sz="2400" b="0" dirty="0">
                <a:effectLst/>
              </a:rPr>
              <a:t> </a:t>
            </a:r>
            <a:r>
              <a:rPr lang="en-US" sz="2400" b="0" dirty="0" err="1">
                <a:effectLst/>
              </a:rPr>
              <a:t>tích</a:t>
            </a:r>
            <a:r>
              <a:rPr lang="en-US" sz="2400" b="0" dirty="0">
                <a:effectLst/>
              </a:rPr>
              <a:t> </a:t>
            </a:r>
            <a:r>
              <a:rPr lang="en-US" sz="2400" b="0" dirty="0" err="1">
                <a:effectLst/>
              </a:rPr>
              <a:t>cực</a:t>
            </a:r>
            <a:r>
              <a:rPr lang="en-US" sz="2400" b="0" dirty="0">
                <a:effectLst/>
              </a:rPr>
              <a:t> </a:t>
            </a:r>
            <a:r>
              <a:rPr lang="en-US" sz="2400" b="0" dirty="0" err="1">
                <a:effectLst/>
              </a:rPr>
              <a:t>và</a:t>
            </a:r>
            <a:r>
              <a:rPr lang="en-US" sz="2400" b="0" dirty="0">
                <a:effectLst/>
              </a:rPr>
              <a:t> </a:t>
            </a:r>
            <a:r>
              <a:rPr lang="en-US" sz="2400" b="0" dirty="0" err="1">
                <a:effectLst/>
              </a:rPr>
              <a:t>đồng</a:t>
            </a:r>
            <a:r>
              <a:rPr lang="en-US" sz="2400" b="0" dirty="0">
                <a:effectLst/>
              </a:rPr>
              <a:t> </a:t>
            </a:r>
            <a:r>
              <a:rPr lang="en-US" sz="2400" b="0" dirty="0" err="1">
                <a:effectLst/>
              </a:rPr>
              <a:t>cảm</a:t>
            </a:r>
            <a:r>
              <a:rPr lang="vi-VN" sz="2400" b="0" dirty="0">
                <a:effectLst/>
              </a:rPr>
              <a:t/>
            </a:r>
            <a:br>
              <a:rPr lang="vi-VN" sz="2400" b="0" dirty="0">
                <a:effectLst/>
              </a:rPr>
            </a:br>
            <a:r>
              <a:rPr lang="vi-VN" dirty="0">
                <a:effectLst/>
              </a:rPr>
              <a:t/>
            </a:r>
            <a:br>
              <a:rPr lang="vi-VN" dirty="0">
                <a:effectLst/>
              </a:rPr>
            </a:br>
            <a:endParaRPr lang="vi-VN" dirty="0"/>
          </a:p>
        </p:txBody>
      </p:sp>
      <p:sp>
        <p:nvSpPr>
          <p:cNvPr id="4" name="Content Placeholder 3"/>
          <p:cNvSpPr>
            <a:spLocks noGrp="1"/>
          </p:cNvSpPr>
          <p:nvPr>
            <p:ph sz="quarter" idx="13"/>
          </p:nvPr>
        </p:nvSpPr>
        <p:spPr>
          <a:xfrm>
            <a:off x="683568" y="188640"/>
            <a:ext cx="6832848" cy="1008112"/>
          </a:xfrm>
        </p:spPr>
        <p:txBody>
          <a:bodyPr/>
          <a:lstStyle/>
          <a:p>
            <a:r>
              <a:rPr lang="en-US" sz="2800" b="1" dirty="0" smtClean="0">
                <a:solidFill>
                  <a:srgbClr val="FF0000"/>
                </a:solidFill>
              </a:rPr>
              <a:t>NỘI </a:t>
            </a:r>
            <a:r>
              <a:rPr lang="en-US" sz="2800" b="1" dirty="0">
                <a:solidFill>
                  <a:srgbClr val="FF0000"/>
                </a:solidFill>
              </a:rPr>
              <a:t>DUNG CHÍNH </a:t>
            </a:r>
          </a:p>
          <a:p>
            <a:endParaRPr lang="vi-VN" dirty="0"/>
          </a:p>
        </p:txBody>
      </p:sp>
      <p:pic>
        <p:nvPicPr>
          <p:cNvPr id="4098" name="Picture 2" descr="C:\Users\ADMIN\Downloads\1242709776_lang_nghe[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22540" y="2132856"/>
            <a:ext cx="2141947" cy="38884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146254"/>
      </p:ext>
    </p:extLst>
  </p:cSld>
  <p:clrMapOvr>
    <a:masterClrMapping/>
  </p:clrMapOvr>
</p:sld>
</file>

<file path=ppt/theme/theme1.xml><?xml version="1.0" encoding="utf-8"?>
<a:theme xmlns:a="http://schemas.openxmlformats.org/drawingml/2006/main" name="Slipstream">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Slipstream">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ipstream">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228</TotalTime>
  <Words>118</Words>
  <Application>Microsoft Office PowerPoint</Application>
  <PresentationFormat>On-screen Show (4:3)</PresentationFormat>
  <Paragraphs>44</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Slipstream</vt:lpstr>
      <vt:lpstr>KỸ NĂNG GIAO TIẾP ỨNG XỬ  NỀN TẢNG CỦA KHOA HỌC LÃNH ĐẠO  ĐIỀU  HÀNH  CON  NGƯỜI &amp;  TỔ CHỨC  </vt:lpstr>
      <vt:lpstr>Phần I.Khái Niệm Và Tầm Quan Trọng     Của Giao Tiếp             -  Khái niệm giao tiếp -  Các mô hình giao tiếp trong xã hội -  Tầm quan trọng của giao tiếp</vt:lpstr>
      <vt:lpstr>THỰC HÀNH Phần I: Giao tiếp trong công việc &amp; trong kinh doanh  1• Tầm quan trọng của giao tiếp  2• Quy trình xử lý thông tin trong giao tiếp  3• Các rào cản trong giao tiếp &amp; kỹ thuật phá vỡ rào cản  4• Các yếu tố ảnh hưởng đến giao tiếp  5• Văn hóa giao tiếp hiện đại; Văn hóa giao   tiếp  Đông &amp; Tây. </vt:lpstr>
      <vt:lpstr>Phần II.  Nguyên Nhân Giao Tiếp Kém Hiệu Quả  -         Nguyên nhân khách quan  -         Nguyên nhân chủ quan </vt:lpstr>
      <vt:lpstr>Thực hành:  Phần II: Nghệ thuật lắng nghe và ứng xử trong giao tiếp 1• Nghệ thuật lắng nghe (Listening = Hearing     Understanding + Remembering)  2• Kỹ năng lắng nghe chủ động (Active listening)  3• Các phương pháp lắng nghe hiệu quả  4• Các thói quen xấu trong lắng nghe &amp; cách khắc phục  5• Các phương pháp thấu hiểu “sự thật ngầm hiểu - trust insights”,     thấu hiểu “ý nghĩa dấu kín - hidden meanings”  6• Nghệ thuật và phương pháp đặt câu hỏi  7• Nghệ thuật và phương pháp trả lời hiệu quả; </vt:lpstr>
      <vt:lpstr>Phần III.Các kỹ năng giao tiếp và ứng xử hiệu quả  - Thái độ và tinh thần hợp tác trong giao tiếp  - Tâm lý con người trong giao tiếp  - Ứng xử với các kiểu người khác nhau  - Sử dụng ngôn từ tích cực trong giao tiếp  - Phong cách chuyên nghiệp trong giao tiếp  - Kỹ năng giao tiếp qua điện thoại </vt:lpstr>
      <vt:lpstr> Thực hành:  Phần III: Văn hóa Giao tiếp hiện đại  1• Văn hóa giao tiếp qua văn bản thư tín  2• Văn hóa giao tiếp qua email, qua fax  3• Văn hóa giao tiếp qua điện thoại  4• Văn hóa giao tiếp trực tiếp. </vt:lpstr>
      <vt:lpstr>Phần III: Văn hóa Giao tiếp hiện đại  5• Văn hóa giao tiếp qua văn bản thư tín  6• Văn hóa giao tiếp qua email, qua fax  7• Văn hóa giao tiếp qua điện thoại  8• Văn hóa giao tiếp trực tiếp.</vt:lpstr>
      <vt:lpstr>Phần IV. Kỹ năng lắng nghe hiệu quả  - Khái niệm và tầm quan trọng của lắng nghe  - Nguyên nhân nghe không hiệu quả  - Chu trình lắng nghe  - Luyện tập chu trình lắng nghe  - Tư duy tích cực trong lắng nghe  - Nắm bắt ý chính để ghi chép hiệu qủa  - Lắng nghe tích cực và đồng cảm  </vt:lpstr>
      <vt:lpstr>4. Thực hành: Phần IV: Nghệ thuật lắng nghe và ứng xử trong giao tiếp 1• Nghệ thuật lắng nghe (Listening = Hearing +Understanding +  Remembering)  2• Kỹ năng lắng nghe chủ động (Active listening)  3• Các phương pháp lắng nghe hiệu quả  4• Các thói quen xấu trong lắng nghe &amp; cách khắc phục  5• Các phương pháp thấu hiểu “sự thật ngầm hiểu - trust insights”, thấu hiểu “ý nghĩa dấu kín - hidden meanings”  6• Nghệ thuật và phương pháp đặt câu hỏi  7• Nghệ thuật và phương pháp trả lời hiệu quả; </vt:lpstr>
      <vt:lpstr>Phần V.  Kỹ Năng Quản lý xung đột trong Giao Tiếp  -    Khái niệm, bản chất của xung đột -    Xung đột leo thang -    Các bước giải quyết xung đột -    Cách sử dụng đúng 5 ngôn ngữ  * Nói - Viết –Hình ảnh - Tiếng động – Phi ngôn ngữ </vt:lpstr>
      <vt:lpstr>Thực hành: Phần V: Thái độ, kỹ năng &amp; ngoại hình trong giao tiếp chuyên nghiệp  1• Kỹ năng ứng xử và trình bày trong giao tiếp  2• Ngôn ngữ hình thể trong giao tiếp  3• Ngoại hình và trang phục chuyên nghiệp    trong giao tiếp. </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KỸ NĂNG  GIAO TIẾP ỨNG XỬ</dc:title>
  <dc:creator>Admin</dc:creator>
  <cp:lastModifiedBy>Admin</cp:lastModifiedBy>
  <cp:revision>31</cp:revision>
  <cp:lastPrinted>2014-06-25T07:26:42Z</cp:lastPrinted>
  <dcterms:created xsi:type="dcterms:W3CDTF">2014-06-25T06:34:30Z</dcterms:created>
  <dcterms:modified xsi:type="dcterms:W3CDTF">2014-06-25T10:56:08Z</dcterms:modified>
</cp:coreProperties>
</file>