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72" r:id="rId4"/>
    <p:sldId id="271" r:id="rId5"/>
    <p:sldId id="258" r:id="rId6"/>
    <p:sldId id="259" r:id="rId7"/>
    <p:sldId id="260" r:id="rId8"/>
    <p:sldId id="261" r:id="rId9"/>
    <p:sldId id="267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1" r:id="rId18"/>
    <p:sldId id="280" r:id="rId19"/>
  </p:sldIdLst>
  <p:sldSz cx="9144000" cy="6858000" type="screen4x3"/>
  <p:notesSz cx="6954838" cy="93091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9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42D1A-F5D7-47A3-9C8E-70A814CE906D}" type="datetimeFigureOut">
              <a:rPr lang="vi-VN" smtClean="0"/>
              <a:t>02/08/2014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84203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0F91D-E03D-4398-B17D-22180473B863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780149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0700E-B389-4214-935D-EEDE1E77B9E4}" type="datetimeFigureOut">
              <a:rPr lang="vi-VN" smtClean="0"/>
              <a:t>02/08/2014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5" y="4421823"/>
            <a:ext cx="5563870" cy="418909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842030"/>
            <a:ext cx="3013763" cy="4654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96BA0E-2D94-4DF6-A626-FCD41625E0FE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40944450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0E3F288-6A36-4F8B-A79F-9BB9BF1BDCBE}" type="datetime1">
              <a:rPr lang="vi-VN" smtClean="0"/>
              <a:t>02/08/2014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03640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CF80DC9-1ADB-4241-B99D-BB0E45CDE4A1}" type="datetime1">
              <a:rPr lang="vi-VN" smtClean="0"/>
              <a:t>02/08/2014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7486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65AAC2B-D6BF-41F7-964E-B19F42FCEABC}" type="datetime1">
              <a:rPr lang="vi-VN" smtClean="0"/>
              <a:t>02/08/2014</a:t>
            </a:fld>
            <a:endParaRPr lang="vi-V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vi-VN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BB036AD-1CE5-4969-AEA6-3BCDF6BBCE61}" type="datetime1">
              <a:rPr lang="vi-VN" smtClean="0"/>
              <a:t>02/08/2014</a:t>
            </a:fld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vi-V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733B997-44CA-48F4-84F3-1A7554B65B7F}" type="datetime1">
              <a:rPr lang="vi-VN" smtClean="0"/>
              <a:t>02/08/2014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vi-VN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D4A4-41CC-4930-AA0A-3BA8ADFAE134}" type="datetime1">
              <a:rPr lang="vi-VN" smtClean="0"/>
              <a:t>02/08/2014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19611-3105-4692-88B9-308439DD5FAF}" type="datetime1">
              <a:rPr lang="vi-VN" smtClean="0"/>
              <a:t>02/08/2014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F85401-36F9-43C9-9E66-C1DD2F3CA270}" type="datetime1">
              <a:rPr lang="vi-VN" smtClean="0"/>
              <a:t>02/08/2014</a:t>
            </a:fld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vi-V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FC87B-F633-4C26-853A-5E8FC7F9AF22}" type="datetime1">
              <a:rPr lang="vi-VN" smtClean="0"/>
              <a:t>02/08/2014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A0C59D0-4D57-46C5-A33C-2C8394B97D17}" type="datetime1">
              <a:rPr lang="vi-VN" smtClean="0"/>
              <a:t>02/08/2014</a:t>
            </a:fld>
            <a:endParaRPr lang="vi-V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vi-V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17B3106-30AC-4D48-94EF-93D669130D07}" type="datetime1">
              <a:rPr lang="vi-VN" smtClean="0"/>
              <a:t>02/08/2014</a:t>
            </a:fld>
            <a:endParaRPr lang="vi-V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vi-V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48D1C-9A5E-49DA-9416-C1F642EB35DA}" type="datetime1">
              <a:rPr lang="vi-VN" smtClean="0"/>
              <a:t>02/08/2014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ADEB8-B4E2-47B6-83CF-EA75721F8CA6}" type="datetime1">
              <a:rPr lang="vi-VN" smtClean="0"/>
              <a:t>02/08/2014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F2545AB-59D7-4B24-B12F-4C7E31508160}" type="datetime1">
              <a:rPr lang="vi-VN" smtClean="0"/>
              <a:t>02/08/2014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vi-V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7D6E01C-7AF5-4789-A9A0-63EEF2568825}" type="slidenum">
              <a:rPr lang="vi-VN" smtClean="0"/>
              <a:t>‹#›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7308304" y="692696"/>
            <a:ext cx="1224136" cy="6480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692696"/>
            <a:ext cx="7704856" cy="252028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KỸ NĂNG                             </a:t>
            </a:r>
            <a:r>
              <a:rPr lang="en-US" sz="1600" dirty="0" smtClean="0">
                <a:solidFill>
                  <a:srgbClr val="00B050"/>
                </a:solidFill>
              </a:rPr>
              <a:t>A.18-SLĐ</a:t>
            </a:r>
            <a:r>
              <a:rPr lang="en-US" sz="4000" dirty="0" smtClean="0">
                <a:solidFill>
                  <a:srgbClr val="00B050"/>
                </a:solidFill>
              </a:rPr>
              <a:t/>
            </a:r>
            <a:br>
              <a:rPr lang="en-US" sz="4000" dirty="0" smtClean="0">
                <a:solidFill>
                  <a:srgbClr val="00B050"/>
                </a:solidFill>
              </a:rPr>
            </a:br>
            <a:r>
              <a:rPr lang="en-US" sz="4000" dirty="0" smtClean="0">
                <a:solidFill>
                  <a:srgbClr val="00B050"/>
                </a:solidFill>
              </a:rPr>
              <a:t>LÀM VIỆC THEO NHÓM</a:t>
            </a:r>
            <a:br>
              <a:rPr lang="en-US" sz="4000" dirty="0" smtClean="0">
                <a:solidFill>
                  <a:srgbClr val="00B050"/>
                </a:solidFill>
              </a:rPr>
            </a:br>
            <a:r>
              <a:rPr lang="en-US" sz="4000" dirty="0" smtClean="0">
                <a:solidFill>
                  <a:srgbClr val="00B050"/>
                </a:solidFill>
              </a:rPr>
              <a:t/>
            </a:r>
            <a:br>
              <a:rPr lang="en-US" sz="4000" dirty="0" smtClean="0">
                <a:solidFill>
                  <a:srgbClr val="00B050"/>
                </a:solidFill>
              </a:rPr>
            </a:br>
            <a:r>
              <a:rPr lang="en-US" sz="2000" dirty="0" smtClean="0">
                <a:solidFill>
                  <a:srgbClr val="220FB1"/>
                </a:solidFill>
                <a:latin typeface="Imprint MT Shadow" panose="04020605060303030202" pitchFamily="82" charset="0"/>
              </a:rPr>
              <a:t>NỀN TẢNG CỦA KHOA HỌC LÃNH ĐẠO </a:t>
            </a:r>
            <a:br>
              <a:rPr lang="en-US" sz="2000" dirty="0" smtClean="0">
                <a:solidFill>
                  <a:srgbClr val="220FB1"/>
                </a:solidFill>
                <a:latin typeface="Imprint MT Shadow" panose="04020605060303030202" pitchFamily="82" charset="0"/>
              </a:rPr>
            </a:br>
            <a:r>
              <a:rPr lang="en-US" sz="2000" dirty="0" smtClean="0">
                <a:solidFill>
                  <a:srgbClr val="220FB1"/>
                </a:solidFill>
                <a:latin typeface="Imprint MT Shadow" panose="04020605060303030202" pitchFamily="82" charset="0"/>
              </a:rPr>
              <a:t>ĐIỀU  HÀNH  CON  NGƯỜI &amp;  TỔ CHỨC </a:t>
            </a:r>
            <a:br>
              <a:rPr lang="en-US" sz="2000" dirty="0" smtClean="0">
                <a:solidFill>
                  <a:srgbClr val="220FB1"/>
                </a:solidFill>
                <a:latin typeface="Imprint MT Shadow" panose="04020605060303030202" pitchFamily="82" charset="0"/>
              </a:rPr>
            </a:br>
            <a:endParaRPr lang="vi-VN" sz="2000" dirty="0">
              <a:solidFill>
                <a:srgbClr val="220FB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212976"/>
            <a:ext cx="6172200" cy="3384376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C00000"/>
                </a:solidFill>
              </a:rPr>
              <a:t>Tác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Giả</a:t>
            </a:r>
            <a:r>
              <a:rPr lang="en-US" dirty="0" smtClean="0">
                <a:solidFill>
                  <a:srgbClr val="C00000"/>
                </a:solidFill>
              </a:rPr>
              <a:t> :  TS . MỘC QUẾ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                  </a:t>
            </a:r>
            <a:r>
              <a:rPr lang="en-US" dirty="0" err="1" smtClean="0">
                <a:solidFill>
                  <a:srgbClr val="C00000"/>
                </a:solidFill>
              </a:rPr>
              <a:t>Cố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vấn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Kinh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tế</a:t>
            </a:r>
            <a:r>
              <a:rPr lang="en-US" dirty="0" smtClean="0">
                <a:solidFill>
                  <a:srgbClr val="C00000"/>
                </a:solidFill>
              </a:rPr>
              <a:t>  </a:t>
            </a:r>
            <a:r>
              <a:rPr lang="en-US" dirty="0" err="1" smtClean="0">
                <a:solidFill>
                  <a:srgbClr val="C00000"/>
                </a:solidFill>
              </a:rPr>
              <a:t>Tỉnh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Hà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Tĩnh</a:t>
            </a:r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  <a:p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>
                <a:solidFill>
                  <a:srgbClr val="C00000"/>
                </a:solidFill>
              </a:rPr>
              <a:t>                                      </a:t>
            </a:r>
            <a:r>
              <a:rPr lang="en-US" sz="1600" dirty="0" smtClean="0">
                <a:solidFill>
                  <a:srgbClr val="C00000"/>
                </a:solidFill>
              </a:rPr>
              <a:t>07/2014 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8644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2074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TỔNG QUAN VỀ NHÓM </a:t>
            </a:r>
            <a:endParaRPr lang="vi-VN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764704"/>
            <a:ext cx="8424936" cy="5544616"/>
          </a:xfrm>
        </p:spPr>
        <p:txBody>
          <a:bodyPr numCol="1">
            <a:normAutofit lnSpcReduction="10000"/>
          </a:bodyPr>
          <a:lstStyle/>
          <a:p>
            <a:pPr marL="623888" indent="-623888" algn="just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23888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1.1- </a:t>
            </a:r>
            <a:r>
              <a:rPr lang="en-US" b="1" dirty="0" err="1" smtClean="0">
                <a:solidFill>
                  <a:srgbClr val="FF0000"/>
                </a:solidFill>
              </a:rPr>
              <a:t>Khái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niệm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về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 marL="623888" indent="0" algn="just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23888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1.2- </a:t>
            </a:r>
            <a:r>
              <a:rPr lang="en-US" b="1" dirty="0" err="1" smtClean="0">
                <a:solidFill>
                  <a:srgbClr val="FF0000"/>
                </a:solidFill>
              </a:rPr>
              <a:t>Cách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Tổ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chức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 marL="623888" indent="0" algn="just">
              <a:buFont typeface="Wingdings" panose="05000000000000000000" pitchFamily="2" charset="2"/>
              <a:buChar char="§"/>
            </a:pPr>
            <a:r>
              <a:rPr lang="en-US" b="1" dirty="0" smtClean="0"/>
              <a:t> </a:t>
            </a:r>
            <a:r>
              <a:rPr lang="en-US" dirty="0" smtClean="0"/>
              <a:t>Chia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nhỏ</a:t>
            </a:r>
            <a:endParaRPr lang="en-US" dirty="0" smtClean="0"/>
          </a:p>
          <a:p>
            <a:pPr marL="623888" indent="0" algn="just">
              <a:buFont typeface="Wingdings" panose="05000000000000000000" pitchFamily="2" charset="2"/>
              <a:buChar char="§"/>
            </a:pPr>
            <a:r>
              <a:rPr lang="en-US" dirty="0" smtClean="0"/>
              <a:t> Chia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thích</a:t>
            </a:r>
            <a:r>
              <a:rPr lang="en-US" dirty="0" smtClean="0"/>
              <a:t> </a:t>
            </a:r>
          </a:p>
          <a:p>
            <a:pPr marL="623888" indent="0" algn="just">
              <a:buFont typeface="Wingdings" panose="05000000000000000000" pitchFamily="2" charset="2"/>
              <a:buChar char="§"/>
            </a:pPr>
            <a:r>
              <a:rPr lang="en-US" b="1" dirty="0" smtClean="0"/>
              <a:t> </a:t>
            </a:r>
            <a:r>
              <a:rPr lang="en-US" dirty="0" smtClean="0"/>
              <a:t>Chia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endParaRPr lang="en-US" dirty="0" smtClean="0"/>
          </a:p>
          <a:p>
            <a:pPr marL="623888" indent="0" algn="just">
              <a:buFont typeface="Wingdings" panose="05000000000000000000" pitchFamily="2" charset="2"/>
              <a:buChar char="§"/>
            </a:pPr>
            <a:endParaRPr lang="en-US" dirty="0" smtClean="0"/>
          </a:p>
          <a:p>
            <a:pPr marL="623888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1.3- </a:t>
            </a:r>
            <a:r>
              <a:rPr lang="en-US" b="1" dirty="0" err="1" smtClean="0">
                <a:solidFill>
                  <a:srgbClr val="FF0000"/>
                </a:solidFill>
              </a:rPr>
              <a:t>Nội</a:t>
            </a:r>
            <a:r>
              <a:rPr lang="en-US" b="1" dirty="0" smtClean="0">
                <a:solidFill>
                  <a:srgbClr val="FF0000"/>
                </a:solidFill>
              </a:rPr>
              <a:t> dung &amp; </a:t>
            </a:r>
            <a:r>
              <a:rPr lang="en-US" b="1" dirty="0" err="1">
                <a:solidFill>
                  <a:srgbClr val="FF0000"/>
                </a:solidFill>
              </a:rPr>
              <a:t>thời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gian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làm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việc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pPr marL="623888" indent="0" algn="just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23888" indent="0" algn="just">
              <a:buNone/>
            </a:pPr>
            <a:r>
              <a:rPr lang="en-US" b="1" dirty="0" smtClean="0">
                <a:solidFill>
                  <a:srgbClr val="FF0000"/>
                </a:solidFill>
              </a:rPr>
              <a:t>1.4- </a:t>
            </a:r>
            <a:r>
              <a:rPr lang="en-US" b="1" dirty="0" err="1" smtClean="0">
                <a:solidFill>
                  <a:srgbClr val="FF0000"/>
                </a:solidFill>
              </a:rPr>
              <a:t>Vai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trò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của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trưởng</a:t>
            </a:r>
            <a:endParaRPr lang="en-US" b="1" dirty="0">
              <a:solidFill>
                <a:srgbClr val="FF0000"/>
              </a:solidFill>
            </a:endParaRPr>
          </a:p>
          <a:p>
            <a:pPr marL="623888" indent="0" algn="just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623888" indent="0" algn="just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Kết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Luận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vi-VN" dirty="0" smtClean="0"/>
              <a:t>1</a:t>
            </a:r>
            <a:endParaRPr lang="vi-VN" dirty="0"/>
          </a:p>
        </p:txBody>
      </p:sp>
      <p:pic>
        <p:nvPicPr>
          <p:cNvPr id="1026" name="Picture 2" descr="C:\Documents and Settings\Administrator\My Documents\dieu hanh nh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061" y="692696"/>
            <a:ext cx="3724275" cy="29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50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1368152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00B050"/>
                </a:solidFill>
              </a:rPr>
              <a:t/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 smtClean="0">
                <a:solidFill>
                  <a:srgbClr val="00B050"/>
                </a:solidFill>
              </a:rPr>
              <a:t/>
            </a:r>
            <a:br>
              <a:rPr lang="en-US" sz="3200" dirty="0" smtClean="0">
                <a:solidFill>
                  <a:srgbClr val="00B050"/>
                </a:solidFill>
              </a:rPr>
            </a:br>
            <a:r>
              <a:rPr lang="en-US" sz="3200" dirty="0">
                <a:solidFill>
                  <a:srgbClr val="00B050"/>
                </a:solidFill>
              </a:rPr>
              <a:t/>
            </a:r>
            <a:br>
              <a:rPr lang="en-US" sz="3200" dirty="0">
                <a:solidFill>
                  <a:srgbClr val="00B050"/>
                </a:solidFill>
              </a:rPr>
            </a:br>
            <a:r>
              <a:rPr lang="en-US" sz="32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KỸ </a:t>
            </a: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NĂNG </a:t>
            </a:r>
            <a:r>
              <a:rPr lang="en-US" sz="32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LÀM </a:t>
            </a: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VIỆC THEO </a:t>
            </a:r>
            <a:r>
              <a:rPr lang="en-US" sz="32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NHÓM</a:t>
            </a:r>
            <a:br>
              <a:rPr lang="en-US" sz="32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</a:br>
            <a:r>
              <a:rPr lang="en-US" sz="32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QĐ 3713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vi-V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08912" cy="489654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lực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,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lực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tiễn</a:t>
            </a:r>
            <a:r>
              <a:rPr lang="en-US" dirty="0" smtClean="0"/>
              <a:t> &amp;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quyết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vấn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: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Đoàn</a:t>
            </a:r>
            <a:r>
              <a:rPr lang="en-US" dirty="0" smtClean="0"/>
              <a:t>,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Chi </a:t>
            </a:r>
            <a:r>
              <a:rPr lang="en-US" dirty="0" err="1" smtClean="0"/>
              <a:t>đoàn</a:t>
            </a:r>
            <a:r>
              <a:rPr lang="en-US" dirty="0" smtClean="0"/>
              <a:t>, Chi </a:t>
            </a:r>
            <a:r>
              <a:rPr lang="en-US" dirty="0" err="1" smtClean="0"/>
              <a:t>hội</a:t>
            </a:r>
            <a:r>
              <a:rPr lang="en-US" dirty="0" smtClean="0"/>
              <a:t>, </a:t>
            </a:r>
            <a:r>
              <a:rPr lang="en-US" dirty="0" err="1" smtClean="0"/>
              <a:t>Trưởng</a:t>
            </a:r>
            <a:r>
              <a:rPr lang="en-US" dirty="0" smtClean="0"/>
              <a:t> </a:t>
            </a:r>
            <a:r>
              <a:rPr lang="en-US" dirty="0" err="1" smtClean="0"/>
              <a:t>thôn</a:t>
            </a:r>
            <a:r>
              <a:rPr lang="en-US" dirty="0" smtClean="0"/>
              <a:t>, </a:t>
            </a:r>
            <a:r>
              <a:rPr lang="en-US" dirty="0" err="1" smtClean="0"/>
              <a:t>Khu</a:t>
            </a:r>
            <a:r>
              <a:rPr lang="en-US" dirty="0" smtClean="0"/>
              <a:t> </a:t>
            </a:r>
            <a:r>
              <a:rPr lang="en-US" dirty="0" err="1" smtClean="0"/>
              <a:t>phố</a:t>
            </a:r>
            <a:r>
              <a:rPr lang="en-US" dirty="0" smtClean="0"/>
              <a:t>, Chi </a:t>
            </a:r>
            <a:r>
              <a:rPr lang="en-US" dirty="0" err="1" smtClean="0"/>
              <a:t>bộ</a:t>
            </a:r>
            <a:r>
              <a:rPr lang="en-US" dirty="0" smtClean="0"/>
              <a:t> ,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gia</a:t>
            </a:r>
            <a:r>
              <a:rPr lang="en-US" dirty="0" smtClean="0"/>
              <a:t>,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đoàn</a:t>
            </a:r>
            <a:r>
              <a:rPr lang="en-US" dirty="0" smtClean="0"/>
              <a:t> CB </a:t>
            </a:r>
            <a:r>
              <a:rPr lang="en-US" dirty="0" err="1" smtClean="0"/>
              <a:t>Khu</a:t>
            </a:r>
            <a:r>
              <a:rPr lang="en-US" dirty="0" smtClean="0"/>
              <a:t> </a:t>
            </a:r>
            <a:r>
              <a:rPr lang="en-US" dirty="0" err="1" smtClean="0"/>
              <a:t>phố</a:t>
            </a:r>
            <a:r>
              <a:rPr lang="en-US" dirty="0" smtClean="0"/>
              <a:t> </a:t>
            </a:r>
            <a:r>
              <a:rPr lang="en-US" dirty="0" err="1" smtClean="0"/>
              <a:t>Ấp</a:t>
            </a:r>
            <a:r>
              <a:rPr lang="en-US" dirty="0" smtClean="0"/>
              <a:t>, </a:t>
            </a:r>
            <a:r>
              <a:rPr lang="en-US" dirty="0" err="1" smtClean="0"/>
              <a:t>Phòng</a:t>
            </a:r>
            <a:r>
              <a:rPr lang="en-US" dirty="0" smtClean="0"/>
              <a:t>,  Ban…..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cùng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,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. 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luận</a:t>
            </a:r>
            <a:r>
              <a:rPr lang="en-US" dirty="0" smtClean="0"/>
              <a:t> : </a:t>
            </a:r>
            <a:r>
              <a:rPr lang="en-US" b="1" dirty="0" smtClean="0"/>
              <a:t>“</a:t>
            </a:r>
            <a:r>
              <a:rPr lang="en-US" b="1" dirty="0" err="1" smtClean="0"/>
              <a:t>Cần</a:t>
            </a:r>
            <a:r>
              <a:rPr lang="en-US" b="1" dirty="0" smtClean="0"/>
              <a:t> </a:t>
            </a:r>
            <a:r>
              <a:rPr lang="en-US" b="1" dirty="0" err="1" smtClean="0"/>
              <a:t>kết</a:t>
            </a:r>
            <a:r>
              <a:rPr lang="en-US" b="1" dirty="0" smtClean="0"/>
              <a:t> </a:t>
            </a:r>
            <a:r>
              <a:rPr lang="en-US" b="1" dirty="0" err="1" smtClean="0"/>
              <a:t>hợp</a:t>
            </a:r>
            <a:r>
              <a:rPr lang="en-US" b="1" dirty="0" smtClean="0"/>
              <a:t> </a:t>
            </a:r>
            <a:r>
              <a:rPr lang="en-US" b="1" dirty="0" err="1" smtClean="0"/>
              <a:t>hoạt</a:t>
            </a:r>
            <a:r>
              <a:rPr lang="en-US" b="1" dirty="0" smtClean="0"/>
              <a:t> </a:t>
            </a:r>
            <a:r>
              <a:rPr lang="en-US" b="1" dirty="0" err="1" smtClean="0"/>
              <a:t>động</a:t>
            </a:r>
            <a:r>
              <a:rPr lang="en-US" b="1" dirty="0" smtClean="0"/>
              <a:t> </a:t>
            </a:r>
            <a:r>
              <a:rPr lang="en-US" b="1" dirty="0" err="1" smtClean="0"/>
              <a:t>cá</a:t>
            </a:r>
            <a:r>
              <a:rPr lang="en-US" b="1" dirty="0" smtClean="0"/>
              <a:t> </a:t>
            </a:r>
            <a:r>
              <a:rPr lang="en-US" b="1" dirty="0" err="1" smtClean="0"/>
              <a:t>nhân</a:t>
            </a:r>
            <a:r>
              <a:rPr lang="en-US" b="1" dirty="0" smtClean="0"/>
              <a:t> </a:t>
            </a:r>
            <a:r>
              <a:rPr lang="en-US" b="1" dirty="0" err="1" smtClean="0"/>
              <a:t>với</a:t>
            </a:r>
            <a:r>
              <a:rPr lang="en-US" b="1" dirty="0" smtClean="0"/>
              <a:t>       </a:t>
            </a:r>
            <a:r>
              <a:rPr lang="en-US" b="1" dirty="0" err="1" smtClean="0"/>
              <a:t>hoạt</a:t>
            </a:r>
            <a:r>
              <a:rPr lang="en-US" b="1" dirty="0" smtClean="0"/>
              <a:t> </a:t>
            </a:r>
            <a:r>
              <a:rPr lang="en-US" b="1" dirty="0" err="1" smtClean="0"/>
              <a:t>động</a:t>
            </a:r>
            <a:r>
              <a:rPr lang="en-US" b="1" dirty="0" smtClean="0"/>
              <a:t> </a:t>
            </a:r>
            <a:r>
              <a:rPr lang="en-US" b="1" dirty="0" err="1" smtClean="0"/>
              <a:t>nhóm</a:t>
            </a:r>
            <a:r>
              <a:rPr lang="en-US" b="1" dirty="0" smtClean="0"/>
              <a:t> “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Phương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,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cùng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khám</a:t>
            </a:r>
            <a:r>
              <a:rPr lang="en-US" dirty="0" smtClean="0"/>
              <a:t> </a:t>
            </a:r>
            <a:r>
              <a:rPr lang="en-US" dirty="0" err="1" smtClean="0"/>
              <a:t>phá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trợ</a:t>
            </a:r>
            <a:r>
              <a:rPr lang="en-US" dirty="0" smtClean="0"/>
              <a:t> </a:t>
            </a:r>
            <a:r>
              <a:rPr lang="en-US" dirty="0" err="1" smtClean="0"/>
              <a:t>giúp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tự</a:t>
            </a:r>
            <a:r>
              <a:rPr lang="en-US" dirty="0" smtClean="0"/>
              <a:t> </a:t>
            </a:r>
            <a:r>
              <a:rPr lang="en-US" dirty="0" err="1" smtClean="0"/>
              <a:t>khám</a:t>
            </a:r>
            <a:r>
              <a:rPr lang="en-US" dirty="0" smtClean="0"/>
              <a:t> </a:t>
            </a:r>
            <a:r>
              <a:rPr lang="en-US" dirty="0" err="1" smtClean="0"/>
              <a:t>phá</a:t>
            </a: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err="1" smtClean="0">
                <a:solidFill>
                  <a:srgbClr val="C00000"/>
                </a:solidFill>
              </a:rPr>
              <a:t>Một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cây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làm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chẳng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nên</a:t>
            </a:r>
            <a:r>
              <a:rPr lang="en-US" dirty="0" smtClean="0">
                <a:solidFill>
                  <a:srgbClr val="C00000"/>
                </a:solidFill>
              </a:rPr>
              <a:t> Non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00000"/>
                </a:solidFill>
              </a:rPr>
              <a:t>Ba </a:t>
            </a:r>
            <a:r>
              <a:rPr lang="en-US" dirty="0" err="1" smtClean="0">
                <a:solidFill>
                  <a:srgbClr val="C00000"/>
                </a:solidFill>
              </a:rPr>
              <a:t>cây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chụm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lại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nên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hòn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Núi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cao</a:t>
            </a:r>
            <a:endParaRPr lang="vi-VN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vi-VN" dirty="0" smtClean="0"/>
              <a:t>2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2555173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TỔNG QUAN VỀ NHÓM </a:t>
            </a: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003232" cy="52772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-"/>
            </a:pPr>
            <a:r>
              <a:rPr lang="en-US" sz="2800" dirty="0" err="1" smtClean="0"/>
              <a:t>Làm</a:t>
            </a:r>
            <a:r>
              <a:rPr lang="en-US" sz="2800" dirty="0" smtClean="0"/>
              <a:t> </a:t>
            </a:r>
            <a:r>
              <a:rPr lang="en-US" sz="2800" dirty="0" err="1" smtClean="0"/>
              <a:t>việc</a:t>
            </a:r>
            <a:r>
              <a:rPr lang="en-US" sz="2800" dirty="0" smtClean="0"/>
              <a:t> </a:t>
            </a:r>
            <a:r>
              <a:rPr lang="en-US" sz="2800" dirty="0" err="1" smtClean="0"/>
              <a:t>nhóm</a:t>
            </a:r>
            <a:r>
              <a:rPr lang="en-US" sz="2800" dirty="0" smtClean="0"/>
              <a:t> </a:t>
            </a:r>
            <a:r>
              <a:rPr lang="en-US" sz="2800" dirty="0" err="1" smtClean="0"/>
              <a:t>tính</a:t>
            </a:r>
            <a:r>
              <a:rPr lang="en-US" sz="2800" dirty="0" smtClean="0"/>
              <a:t> </a:t>
            </a:r>
            <a:r>
              <a:rPr lang="en-US" sz="2800" dirty="0" err="1" smtClean="0"/>
              <a:t>Chủ</a:t>
            </a:r>
            <a:r>
              <a:rPr lang="en-US" sz="2800" dirty="0" smtClean="0"/>
              <a:t> </a:t>
            </a:r>
            <a:r>
              <a:rPr lang="en-US" sz="2800" dirty="0" err="1" smtClean="0"/>
              <a:t>động</a:t>
            </a: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endParaRPr lang="en-US" sz="2800" dirty="0"/>
          </a:p>
          <a:p>
            <a:pPr>
              <a:buFontTx/>
              <a:buChar char="-"/>
            </a:pPr>
            <a:r>
              <a:rPr lang="en-US" sz="2800" dirty="0" err="1" smtClean="0"/>
              <a:t>Kích</a:t>
            </a:r>
            <a:r>
              <a:rPr lang="en-US" sz="2800" dirty="0" smtClean="0"/>
              <a:t> </a:t>
            </a:r>
            <a:r>
              <a:rPr lang="en-US" sz="2800" dirty="0" err="1" smtClean="0"/>
              <a:t>thích</a:t>
            </a:r>
            <a:r>
              <a:rPr lang="en-US" sz="2800" dirty="0" smtClean="0"/>
              <a:t> </a:t>
            </a:r>
            <a:r>
              <a:rPr lang="en-US" sz="2800" dirty="0" err="1" smtClean="0"/>
              <a:t>tư</a:t>
            </a:r>
            <a:r>
              <a:rPr lang="en-US" sz="2800" dirty="0" smtClean="0"/>
              <a:t> </a:t>
            </a:r>
            <a:r>
              <a:rPr lang="en-US" sz="2800" dirty="0" err="1" smtClean="0"/>
              <a:t>duy</a:t>
            </a:r>
            <a:r>
              <a:rPr lang="en-US" sz="2800" dirty="0" smtClean="0"/>
              <a:t> – </a:t>
            </a:r>
            <a:r>
              <a:rPr lang="en-US" sz="2800" dirty="0" err="1" smtClean="0"/>
              <a:t>tránh</a:t>
            </a:r>
            <a:r>
              <a:rPr lang="en-US" sz="2800" dirty="0" smtClean="0"/>
              <a:t> </a:t>
            </a:r>
            <a:r>
              <a:rPr lang="en-US" sz="2800" dirty="0" err="1" smtClean="0"/>
              <a:t>nhàm</a:t>
            </a:r>
            <a:r>
              <a:rPr lang="en-US" sz="2800" dirty="0" smtClean="0"/>
              <a:t> </a:t>
            </a:r>
            <a:r>
              <a:rPr lang="en-US" sz="2800" dirty="0" err="1" smtClean="0"/>
              <a:t>chán</a:t>
            </a:r>
            <a:endParaRPr lang="en-US" sz="28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Giúp</a:t>
            </a:r>
            <a:r>
              <a:rPr lang="en-US" sz="2800" dirty="0" smtClean="0"/>
              <a:t> </a:t>
            </a:r>
            <a:r>
              <a:rPr lang="en-US" sz="2800" dirty="0" err="1" smtClean="0"/>
              <a:t>giải</a:t>
            </a:r>
            <a:r>
              <a:rPr lang="en-US" sz="2800" dirty="0" smtClean="0"/>
              <a:t> </a:t>
            </a:r>
            <a:r>
              <a:rPr lang="en-US" sz="2800" dirty="0" err="1" smtClean="0"/>
              <a:t>quyết</a:t>
            </a:r>
            <a:r>
              <a:rPr lang="en-US" sz="2800" dirty="0" smtClean="0"/>
              <a:t> </a:t>
            </a:r>
            <a:r>
              <a:rPr lang="en-US" sz="2800" dirty="0" err="1" smtClean="0"/>
              <a:t>hoàn</a:t>
            </a:r>
            <a:r>
              <a:rPr lang="en-US" sz="2800" dirty="0" smtClean="0"/>
              <a:t> </a:t>
            </a:r>
            <a:r>
              <a:rPr lang="en-US" sz="2800" dirty="0" err="1" smtClean="0"/>
              <a:t>chỉnh</a:t>
            </a:r>
            <a:r>
              <a:rPr lang="en-US" sz="2800" dirty="0" smtClean="0"/>
              <a:t> </a:t>
            </a:r>
            <a:r>
              <a:rPr lang="en-US" sz="2800" dirty="0" err="1" smtClean="0"/>
              <a:t>toàn</a:t>
            </a:r>
            <a:r>
              <a:rPr lang="en-US" sz="2800" dirty="0" smtClean="0"/>
              <a:t> </a:t>
            </a:r>
            <a:r>
              <a:rPr lang="en-US" sz="2800" dirty="0" err="1" smtClean="0"/>
              <a:t>bộ</a:t>
            </a: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Nhóm</a:t>
            </a:r>
            <a:r>
              <a:rPr lang="en-US" sz="2800" dirty="0" smtClean="0"/>
              <a:t> </a:t>
            </a:r>
            <a:r>
              <a:rPr lang="en-US" sz="2800" dirty="0" err="1" smtClean="0"/>
              <a:t>tự</a:t>
            </a:r>
            <a:r>
              <a:rPr lang="en-US" sz="2800" dirty="0" smtClean="0"/>
              <a:t> </a:t>
            </a:r>
            <a:r>
              <a:rPr lang="en-US" sz="2800" dirty="0" err="1" smtClean="0"/>
              <a:t>nghiên</a:t>
            </a:r>
            <a:r>
              <a:rPr lang="en-US" sz="2800" dirty="0" smtClean="0"/>
              <a:t> </a:t>
            </a:r>
            <a:r>
              <a:rPr lang="en-US" sz="2800" dirty="0" err="1" smtClean="0"/>
              <a:t>cứu</a:t>
            </a:r>
            <a:r>
              <a:rPr lang="en-US" sz="2800" dirty="0" smtClean="0"/>
              <a:t> </a:t>
            </a:r>
            <a:r>
              <a:rPr lang="en-US" sz="2800" dirty="0" err="1" smtClean="0"/>
              <a:t>theo</a:t>
            </a:r>
            <a:r>
              <a:rPr lang="en-US" sz="2800" dirty="0" smtClean="0"/>
              <a:t> </a:t>
            </a:r>
            <a:r>
              <a:rPr lang="en-US" sz="2800" dirty="0" err="1" smtClean="0"/>
              <a:t>yêu</a:t>
            </a:r>
            <a:r>
              <a:rPr lang="en-US" sz="2800" dirty="0" smtClean="0"/>
              <a:t> </a:t>
            </a:r>
            <a:r>
              <a:rPr lang="en-US" sz="2800" dirty="0" err="1" smtClean="0"/>
              <a:t>cầu</a:t>
            </a: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Kỹ</a:t>
            </a:r>
            <a:r>
              <a:rPr lang="en-US" sz="2800" dirty="0" smtClean="0"/>
              <a:t> </a:t>
            </a:r>
            <a:r>
              <a:rPr lang="en-US" sz="2800" dirty="0" err="1" smtClean="0"/>
              <a:t>thuật</a:t>
            </a:r>
            <a:r>
              <a:rPr lang="en-US" sz="2800" dirty="0" smtClean="0"/>
              <a:t> </a:t>
            </a:r>
            <a:r>
              <a:rPr lang="en-US" sz="2800" dirty="0" err="1" smtClean="0"/>
              <a:t>động</a:t>
            </a:r>
            <a:r>
              <a:rPr lang="en-US" sz="2800" dirty="0" smtClean="0"/>
              <a:t> </a:t>
            </a:r>
            <a:r>
              <a:rPr lang="en-US" sz="2800" dirty="0" err="1" smtClean="0"/>
              <a:t>não</a:t>
            </a:r>
            <a:r>
              <a:rPr lang="en-US" sz="2800" dirty="0" smtClean="0"/>
              <a:t> </a:t>
            </a:r>
            <a:r>
              <a:rPr lang="en-US" sz="2800" dirty="0" err="1" smtClean="0"/>
              <a:t>trong</a:t>
            </a:r>
            <a:r>
              <a:rPr lang="en-US" sz="2800" dirty="0" smtClean="0"/>
              <a:t> </a:t>
            </a:r>
            <a:r>
              <a:rPr lang="en-US" sz="2800" dirty="0" err="1" smtClean="0"/>
              <a:t>phương</a:t>
            </a:r>
            <a:r>
              <a:rPr lang="en-US" sz="2800" dirty="0" smtClean="0"/>
              <a:t> </a:t>
            </a:r>
            <a:r>
              <a:rPr lang="en-US" sz="2800" dirty="0" err="1" smtClean="0"/>
              <a:t>pháp</a:t>
            </a:r>
            <a:r>
              <a:rPr lang="en-US" sz="2800" dirty="0" smtClean="0"/>
              <a:t> </a:t>
            </a:r>
            <a:r>
              <a:rPr lang="en-US" sz="2800" dirty="0" err="1" smtClean="0"/>
              <a:t>học</a:t>
            </a:r>
            <a:r>
              <a:rPr lang="en-US" sz="2800" dirty="0" smtClean="0"/>
              <a:t> </a:t>
            </a:r>
            <a:r>
              <a:rPr lang="en-US" sz="2800" dirty="0" err="1" smtClean="0"/>
              <a:t>tập</a:t>
            </a:r>
            <a:r>
              <a:rPr lang="en-US" sz="2800" dirty="0" smtClean="0"/>
              <a:t> </a:t>
            </a:r>
            <a:r>
              <a:rPr lang="en-US" sz="2800" dirty="0" err="1" smtClean="0"/>
              <a:t>theo</a:t>
            </a:r>
            <a:r>
              <a:rPr lang="en-US" sz="2800" dirty="0" smtClean="0"/>
              <a:t> </a:t>
            </a:r>
            <a:r>
              <a:rPr lang="en-US" sz="2800" dirty="0" err="1" smtClean="0"/>
              <a:t>vấn</a:t>
            </a:r>
            <a:r>
              <a:rPr lang="en-US" sz="2800" dirty="0" smtClean="0"/>
              <a:t> </a:t>
            </a:r>
            <a:r>
              <a:rPr lang="en-US" sz="2800" dirty="0" err="1" smtClean="0"/>
              <a:t>đề</a:t>
            </a:r>
            <a:r>
              <a:rPr lang="en-US" sz="2800" dirty="0" smtClean="0"/>
              <a:t> </a:t>
            </a:r>
            <a:r>
              <a:rPr lang="en-US" sz="2800" dirty="0" err="1" smtClean="0"/>
              <a:t>hoặc</a:t>
            </a:r>
            <a:r>
              <a:rPr lang="en-US" sz="2800" dirty="0" smtClean="0"/>
              <a:t> </a:t>
            </a:r>
            <a:r>
              <a:rPr lang="en-US" sz="2800" dirty="0" err="1" smtClean="0"/>
              <a:t>nghiên</a:t>
            </a:r>
            <a:r>
              <a:rPr lang="en-US" sz="2800" dirty="0" smtClean="0"/>
              <a:t> </a:t>
            </a:r>
            <a:r>
              <a:rPr lang="en-US" sz="2800" dirty="0" err="1" smtClean="0"/>
              <a:t>cứu</a:t>
            </a:r>
            <a:endParaRPr lang="en-US" sz="2800" dirty="0" smtClean="0"/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Nhường</a:t>
            </a:r>
            <a:r>
              <a:rPr lang="en-US" sz="2800" dirty="0" smtClean="0"/>
              <a:t> </a:t>
            </a:r>
            <a:r>
              <a:rPr lang="en-US" sz="2800" dirty="0" err="1" smtClean="0"/>
              <a:t>nhịn</a:t>
            </a:r>
            <a:r>
              <a:rPr lang="en-US" sz="2800" dirty="0" smtClean="0"/>
              <a:t> – </a:t>
            </a:r>
            <a:r>
              <a:rPr lang="en-US" sz="2800" dirty="0" err="1" smtClean="0"/>
              <a:t>xoa</a:t>
            </a:r>
            <a:r>
              <a:rPr lang="en-US" sz="2800" dirty="0" smtClean="0"/>
              <a:t> </a:t>
            </a:r>
            <a:r>
              <a:rPr lang="en-US" sz="2800" dirty="0" err="1" smtClean="0"/>
              <a:t>dịu</a:t>
            </a: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>
              <a:buFontTx/>
              <a:buChar char="-"/>
            </a:pPr>
            <a:r>
              <a:rPr lang="en-US" sz="2800" dirty="0" err="1" smtClean="0"/>
              <a:t>Thỏa</a:t>
            </a:r>
            <a:r>
              <a:rPr lang="en-US" sz="2800" dirty="0" smtClean="0"/>
              <a:t> </a:t>
            </a:r>
            <a:r>
              <a:rPr lang="en-US" sz="2800" dirty="0" err="1" smtClean="0"/>
              <a:t>hiệp</a:t>
            </a:r>
            <a:r>
              <a:rPr lang="en-US" sz="2800" dirty="0" smtClean="0"/>
              <a:t> </a:t>
            </a:r>
          </a:p>
          <a:p>
            <a:pPr>
              <a:buFontTx/>
              <a:buChar char="-"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vi-VN" dirty="0" smtClean="0"/>
              <a:t>3</a:t>
            </a:r>
            <a:endParaRPr lang="vi-VN" dirty="0"/>
          </a:p>
        </p:txBody>
      </p:sp>
      <p:pic>
        <p:nvPicPr>
          <p:cNvPr id="2050" name="Picture 2" descr="C:\Documents and Settings\Administrator\My Documents\hoat dong nhom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2656"/>
            <a:ext cx="2592288" cy="295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115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7467600" cy="8367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lvl="0"/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>TỔNG QUAN VỀ NHÓM </a:t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052736"/>
            <a:ext cx="7920880" cy="5256584"/>
          </a:xfrm>
        </p:spPr>
        <p:txBody>
          <a:bodyPr numCol="1" spcCol="720000"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/>
              <a:t>Muốn</a:t>
            </a:r>
            <a:r>
              <a:rPr lang="en-US" dirty="0" smtClean="0"/>
              <a:t> </a:t>
            </a:r>
            <a:r>
              <a:rPr lang="en-US" dirty="0" err="1" smtClean="0"/>
              <a:t>quản</a:t>
            </a:r>
            <a:r>
              <a:rPr lang="en-US" dirty="0" smtClean="0"/>
              <a:t> </a:t>
            </a:r>
            <a:r>
              <a:rPr lang="en-US" dirty="0" err="1" smtClean="0"/>
              <a:t>lý</a:t>
            </a:r>
            <a:r>
              <a:rPr lang="en-US" dirty="0" smtClean="0"/>
              <a:t> </a:t>
            </a:r>
            <a:r>
              <a:rPr lang="en-US" dirty="0" err="1" smtClean="0"/>
              <a:t>tốt</a:t>
            </a:r>
            <a:r>
              <a:rPr lang="en-US" dirty="0" smtClean="0"/>
              <a:t> </a:t>
            </a:r>
            <a:r>
              <a:rPr lang="en-US" dirty="0" err="1" smtClean="0"/>
              <a:t>xung</a:t>
            </a:r>
            <a:r>
              <a:rPr lang="en-US" dirty="0" smtClean="0"/>
              <a:t> </a:t>
            </a:r>
            <a:r>
              <a:rPr lang="en-US" dirty="0" err="1" smtClean="0"/>
              <a:t>đột</a:t>
            </a:r>
            <a:r>
              <a:rPr lang="en-US" dirty="0" smtClean="0"/>
              <a:t> </a:t>
            </a:r>
            <a:r>
              <a:rPr lang="en-US" dirty="0" err="1" smtClean="0"/>
              <a:t>người</a:t>
            </a:r>
            <a:r>
              <a:rPr lang="en-US" dirty="0" smtClean="0"/>
              <a:t> ta </a:t>
            </a:r>
            <a:r>
              <a:rPr lang="en-US" dirty="0" err="1" smtClean="0"/>
              <a:t>thường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theo</a:t>
            </a:r>
            <a:r>
              <a:rPr lang="en-US" dirty="0" smtClean="0"/>
              <a:t> 4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Nhìn</a:t>
            </a:r>
            <a:r>
              <a:rPr lang="en-US" dirty="0" smtClean="0"/>
              <a:t> </a:t>
            </a: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xung</a:t>
            </a:r>
            <a:r>
              <a:rPr lang="en-US" dirty="0" smtClean="0"/>
              <a:t> </a:t>
            </a:r>
            <a:r>
              <a:rPr lang="en-US" dirty="0" err="1" smtClean="0"/>
              <a:t>đột</a:t>
            </a:r>
            <a:r>
              <a:rPr lang="en-US" dirty="0" smtClean="0"/>
              <a:t> </a:t>
            </a:r>
            <a:r>
              <a:rPr lang="en-US" dirty="0" err="1" smtClean="0"/>
              <a:t>tìm</a:t>
            </a:r>
            <a:r>
              <a:rPr lang="en-US" dirty="0" smtClean="0"/>
              <a:t> </a:t>
            </a:r>
            <a:r>
              <a:rPr lang="en-US" dirty="0" err="1" smtClean="0"/>
              <a:t>Nguyên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Mọi</a:t>
            </a:r>
            <a:r>
              <a:rPr lang="en-US" dirty="0" smtClean="0"/>
              <a:t> </a:t>
            </a:r>
            <a:r>
              <a:rPr lang="en-US" dirty="0" err="1" smtClean="0"/>
              <a:t>người</a:t>
            </a:r>
            <a:r>
              <a:rPr lang="en-US" dirty="0" smtClean="0"/>
              <a:t>  </a:t>
            </a:r>
            <a:r>
              <a:rPr lang="en-US" dirty="0" err="1" smtClean="0"/>
              <a:t>lắng</a:t>
            </a:r>
            <a:r>
              <a:rPr lang="en-US" dirty="0" smtClean="0"/>
              <a:t> </a:t>
            </a:r>
            <a:r>
              <a:rPr lang="en-US" dirty="0" err="1" smtClean="0"/>
              <a:t>nghe</a:t>
            </a:r>
            <a:r>
              <a:rPr lang="en-US" dirty="0" smtClean="0"/>
              <a:t> </a:t>
            </a:r>
            <a:r>
              <a:rPr lang="en-US" dirty="0" err="1" smtClean="0"/>
              <a:t>Bình</a:t>
            </a:r>
            <a:r>
              <a:rPr lang="en-US" dirty="0" smtClean="0"/>
              <a:t> </a:t>
            </a:r>
            <a:r>
              <a:rPr lang="en-US" dirty="0" err="1" smtClean="0"/>
              <a:t>đẳng</a:t>
            </a: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Tìm</a:t>
            </a:r>
            <a:r>
              <a:rPr lang="en-US" dirty="0" smtClean="0"/>
              <a:t> </a:t>
            </a:r>
            <a:r>
              <a:rPr lang="en-US" dirty="0" err="1" smtClean="0"/>
              <a:t>hiểu</a:t>
            </a:r>
            <a:r>
              <a:rPr lang="en-US" dirty="0" smtClean="0"/>
              <a:t> </a:t>
            </a:r>
            <a:r>
              <a:rPr lang="en-US" dirty="0" err="1" smtClean="0"/>
              <a:t>hoàn</a:t>
            </a:r>
            <a:r>
              <a:rPr lang="en-US" dirty="0" smtClean="0"/>
              <a:t> </a:t>
            </a:r>
            <a:r>
              <a:rPr lang="en-US" dirty="0" err="1" smtClean="0"/>
              <a:t>cảnh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kiện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&amp;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endParaRPr lang="en-US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dirty="0" err="1" smtClean="0"/>
              <a:t>Cố</a:t>
            </a:r>
            <a:r>
              <a:rPr lang="en-US" dirty="0" smtClean="0"/>
              <a:t> </a:t>
            </a:r>
            <a:r>
              <a:rPr lang="en-US" dirty="0" err="1" smtClean="0"/>
              <a:t>gắng</a:t>
            </a:r>
            <a:r>
              <a:rPr lang="en-US" dirty="0" smtClean="0"/>
              <a:t> </a:t>
            </a:r>
            <a:r>
              <a:rPr lang="en-US" dirty="0" err="1" smtClean="0"/>
              <a:t>tiến</a:t>
            </a:r>
            <a:r>
              <a:rPr lang="en-US" dirty="0" smtClean="0"/>
              <a:t> </a:t>
            </a:r>
            <a:r>
              <a:rPr lang="en-US" dirty="0" err="1" smtClean="0"/>
              <a:t>dần</a:t>
            </a:r>
            <a:r>
              <a:rPr lang="en-US" dirty="0" smtClean="0"/>
              <a:t> </a:t>
            </a:r>
            <a:r>
              <a:rPr lang="en-US" dirty="0" err="1" smtClean="0"/>
              <a:t>tới</a:t>
            </a:r>
            <a:r>
              <a:rPr lang="en-US" dirty="0" smtClean="0"/>
              <a:t> </a:t>
            </a:r>
            <a:r>
              <a:rPr lang="en-US" dirty="0" err="1" smtClean="0"/>
              <a:t>thỏa</a:t>
            </a:r>
            <a:r>
              <a:rPr lang="en-US" dirty="0" smtClean="0"/>
              <a:t> </a:t>
            </a:r>
            <a:r>
              <a:rPr lang="en-US" dirty="0" err="1" smtClean="0"/>
              <a:t>thuận</a:t>
            </a:r>
            <a:r>
              <a:rPr lang="en-US" dirty="0" smtClean="0"/>
              <a:t> (</a:t>
            </a:r>
            <a:r>
              <a:rPr lang="en-US" dirty="0" err="1" smtClean="0"/>
              <a:t>hài</a:t>
            </a:r>
            <a:r>
              <a:rPr lang="en-US" dirty="0" smtClean="0"/>
              <a:t> </a:t>
            </a:r>
            <a:r>
              <a:rPr lang="en-US" dirty="0" err="1" smtClean="0"/>
              <a:t>hòa</a:t>
            </a:r>
            <a:r>
              <a:rPr lang="en-US" dirty="0" smtClean="0"/>
              <a:t>)</a:t>
            </a:r>
          </a:p>
          <a:p>
            <a:pPr marL="457200" indent="-457200" algn="just">
              <a:buFont typeface="+mj-lt"/>
              <a:buAutoNum type="arabicPeriod"/>
            </a:pP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116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TỔNG QUAN VỀ NHÓM </a:t>
            </a: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 – CÁC LOẠI NHÓM</a:t>
            </a:r>
          </a:p>
          <a:p>
            <a:endParaRPr lang="en-US" dirty="0"/>
          </a:p>
          <a:p>
            <a:pPr marL="812800" indent="0">
              <a:buNone/>
            </a:pPr>
            <a:r>
              <a:rPr lang="en-US" dirty="0" err="1" smtClean="0"/>
              <a:t>Từ</a:t>
            </a:r>
            <a:r>
              <a:rPr lang="en-US" dirty="0" smtClean="0"/>
              <a:t> NHÓM  </a:t>
            </a:r>
          </a:p>
          <a:p>
            <a:pPr marL="812800" indent="0">
              <a:buNone/>
            </a:pP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nghĩa</a:t>
            </a:r>
            <a:r>
              <a:rPr lang="en-US" dirty="0" smtClean="0"/>
              <a:t> </a:t>
            </a:r>
            <a:r>
              <a:rPr lang="en-US" dirty="0" err="1" smtClean="0"/>
              <a:t>chỉ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từ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</a:t>
            </a:r>
            <a:r>
              <a:rPr lang="en-US" dirty="0" err="1" smtClean="0"/>
              <a:t>người</a:t>
            </a:r>
            <a:r>
              <a:rPr lang="en-US" dirty="0" smtClean="0"/>
              <a:t>  </a:t>
            </a:r>
            <a:r>
              <a:rPr lang="en-US" dirty="0" err="1" smtClean="0"/>
              <a:t>trở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  </a:t>
            </a: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6</a:t>
            </a:fld>
            <a:endParaRPr lang="vi-VN"/>
          </a:p>
        </p:txBody>
      </p:sp>
      <p:pic>
        <p:nvPicPr>
          <p:cNvPr id="3074" name="Picture 2" descr="C:\Documents and Settings\Administrator\My Documents\dieu  hanh nh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4" y="3717032"/>
            <a:ext cx="571571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42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II – TỔ CHỨC HOẠT ĐỘNG CỦA NHÓM </a:t>
            </a:r>
            <a:endParaRPr lang="vi-VN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1- TỔ CHỨC NHÓM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1 :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/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hành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2 : </a:t>
            </a:r>
            <a:r>
              <a:rPr lang="en-US" dirty="0" err="1" smtClean="0"/>
              <a:t>Hỗn</a:t>
            </a:r>
            <a:r>
              <a:rPr lang="en-US" dirty="0" smtClean="0"/>
              <a:t> </a:t>
            </a:r>
            <a:r>
              <a:rPr lang="en-US" dirty="0" err="1" smtClean="0"/>
              <a:t>loạn</a:t>
            </a:r>
            <a:r>
              <a:rPr lang="en-US" dirty="0" smtClean="0"/>
              <a:t> – </a:t>
            </a:r>
            <a:r>
              <a:rPr lang="en-US" dirty="0" err="1" smtClean="0"/>
              <a:t>Bão</a:t>
            </a:r>
            <a:r>
              <a:rPr lang="en-US" dirty="0" smtClean="0"/>
              <a:t> </a:t>
            </a:r>
            <a:r>
              <a:rPr lang="en-US" dirty="0" err="1" smtClean="0"/>
              <a:t>táp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3 : </a:t>
            </a:r>
            <a:r>
              <a:rPr lang="en-US" dirty="0" err="1" smtClean="0"/>
              <a:t>Ổn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4 :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5 :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thúc</a:t>
            </a:r>
            <a:r>
              <a:rPr lang="en-US" dirty="0" smtClean="0"/>
              <a:t> (hay tan </a:t>
            </a:r>
            <a:r>
              <a:rPr lang="en-US" dirty="0" err="1" smtClean="0"/>
              <a:t>rã</a:t>
            </a:r>
            <a:r>
              <a:rPr lang="en-US" dirty="0" smtClean="0"/>
              <a:t>) </a:t>
            </a: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7</a:t>
            </a:fld>
            <a:endParaRPr lang="vi-VN"/>
          </a:p>
        </p:txBody>
      </p:sp>
      <p:pic>
        <p:nvPicPr>
          <p:cNvPr id="4098" name="Picture 2" descr="C:\Documents and Settings\Administrator\My Documents\hoat dong nhom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708921"/>
            <a:ext cx="309634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60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7809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II – </a:t>
            </a:r>
            <a:r>
              <a:rPr lang="en-US" b="1" dirty="0" smtClean="0">
                <a:solidFill>
                  <a:srgbClr val="00B050"/>
                </a:solidFill>
              </a:rPr>
              <a:t>TỔ CHỨC &amp; HOẠT </a:t>
            </a:r>
            <a:r>
              <a:rPr lang="en-US" b="1" dirty="0">
                <a:solidFill>
                  <a:srgbClr val="00B050"/>
                </a:solidFill>
              </a:rPr>
              <a:t>ĐỘNG CỦA NHÓM </a:t>
            </a: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628800"/>
            <a:ext cx="7467600" cy="4104456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2- </a:t>
            </a:r>
            <a:r>
              <a:rPr lang="en-US" b="1" dirty="0" err="1" smtClean="0">
                <a:solidFill>
                  <a:srgbClr val="FF0000"/>
                </a:solidFill>
              </a:rPr>
              <a:t>Hoạt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động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3 – </a:t>
            </a:r>
            <a:r>
              <a:rPr lang="en-US" b="1" dirty="0" err="1" smtClean="0">
                <a:solidFill>
                  <a:srgbClr val="FF0000"/>
                </a:solidFill>
              </a:rPr>
              <a:t>Thông</a:t>
            </a:r>
            <a:r>
              <a:rPr lang="en-US" b="1" dirty="0" smtClean="0">
                <a:solidFill>
                  <a:srgbClr val="FF0000"/>
                </a:solidFill>
              </a:rPr>
              <a:t> tin </a:t>
            </a:r>
            <a:r>
              <a:rPr lang="en-US" b="1" dirty="0" err="1" smtClean="0">
                <a:solidFill>
                  <a:srgbClr val="FF0000"/>
                </a:solidFill>
              </a:rPr>
              <a:t>trong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4 – </a:t>
            </a:r>
            <a:r>
              <a:rPr lang="en-US" b="1" dirty="0" err="1" smtClean="0">
                <a:solidFill>
                  <a:srgbClr val="FF0000"/>
                </a:solidFill>
              </a:rPr>
              <a:t>Thảo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luận</a:t>
            </a:r>
            <a:r>
              <a:rPr lang="en-US" b="1" dirty="0" smtClean="0">
                <a:solidFill>
                  <a:srgbClr val="FF0000"/>
                </a:solidFill>
              </a:rPr>
              <a:t> &amp; </a:t>
            </a:r>
            <a:r>
              <a:rPr lang="en-US" b="1" dirty="0" err="1" smtClean="0">
                <a:solidFill>
                  <a:srgbClr val="FF0000"/>
                </a:solidFill>
              </a:rPr>
              <a:t>ra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quyết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định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trong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Nhóm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5 – </a:t>
            </a:r>
            <a:r>
              <a:rPr lang="en-US" b="1" dirty="0" err="1" smtClean="0">
                <a:solidFill>
                  <a:srgbClr val="FF0000"/>
                </a:solidFill>
              </a:rPr>
              <a:t>Giải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quyết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xung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đột</a:t>
            </a:r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endParaRPr lang="vi-VN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8</a:t>
            </a:fld>
            <a:endParaRPr lang="vi-VN"/>
          </a:p>
        </p:txBody>
      </p:sp>
      <p:pic>
        <p:nvPicPr>
          <p:cNvPr id="5122" name="Picture 2" descr="C:\Documents and Settings\Administrator\My Documents\dieu hanh nhom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149080"/>
            <a:ext cx="3744416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0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64896" cy="10801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III- </a:t>
            </a:r>
            <a:r>
              <a:rPr lang="en-US" b="1" dirty="0" smtClean="0">
                <a:solidFill>
                  <a:srgbClr val="00B050"/>
                </a:solidFill>
              </a:rPr>
              <a:t>TỔ CHỨC ĐIỀU </a:t>
            </a:r>
            <a:r>
              <a:rPr lang="en-US" b="1" dirty="0">
                <a:solidFill>
                  <a:srgbClr val="00B050"/>
                </a:solidFill>
              </a:rPr>
              <a:t>HÀNH </a:t>
            </a:r>
            <a:r>
              <a:rPr lang="en-US" b="1" dirty="0" smtClean="0">
                <a:solidFill>
                  <a:srgbClr val="00B050"/>
                </a:solidFill>
              </a:rPr>
              <a:t>NHÓM</a:t>
            </a:r>
            <a:br>
              <a:rPr lang="en-US" b="1" dirty="0" smtClean="0">
                <a:solidFill>
                  <a:srgbClr val="00B050"/>
                </a:solidFill>
              </a:rPr>
            </a:br>
            <a:endParaRPr lang="vi-V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219256" cy="4485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   </a:t>
            </a:r>
            <a:r>
              <a:rPr lang="en-US" b="1" dirty="0" err="1" smtClean="0">
                <a:solidFill>
                  <a:srgbClr val="00B050"/>
                </a:solidFill>
              </a:rPr>
              <a:t>Trọng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Tâm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công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tác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tổ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chức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 smtClean="0">
                <a:solidFill>
                  <a:srgbClr val="00B050"/>
                </a:solidFill>
              </a:rPr>
              <a:t>Nhóm</a:t>
            </a:r>
            <a:endParaRPr lang="en-US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FF0000"/>
                </a:solidFill>
              </a:rPr>
              <a:t>1 – </a:t>
            </a:r>
            <a:r>
              <a:rPr lang="en-US" sz="2000" b="1" dirty="0" err="1" smtClean="0">
                <a:solidFill>
                  <a:srgbClr val="FF0000"/>
                </a:solidFill>
              </a:rPr>
              <a:t>Vai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trò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các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Thành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viên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trong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Nhóm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FF0000"/>
                </a:solidFill>
              </a:rPr>
              <a:t>2 – </a:t>
            </a:r>
            <a:r>
              <a:rPr lang="en-US" sz="2000" b="1" dirty="0" err="1" smtClean="0">
                <a:solidFill>
                  <a:srgbClr val="FF0000"/>
                </a:solidFill>
              </a:rPr>
              <a:t>Phong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cách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điều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hành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hoạt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động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Nhóm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</a:endParaRPr>
          </a:p>
          <a:p>
            <a:pPr marL="261938" indent="187325">
              <a:buFont typeface="Arial" panose="020B0604020202020204" pitchFamily="34" charset="0"/>
              <a:buChar char="•"/>
            </a:pPr>
            <a:r>
              <a:rPr lang="en-US" sz="2000" dirty="0" smtClean="0"/>
              <a:t>2.1- </a:t>
            </a:r>
            <a:r>
              <a:rPr lang="en-US" sz="2000" dirty="0" err="1" smtClean="0"/>
              <a:t>Phong</a:t>
            </a:r>
            <a:r>
              <a:rPr lang="en-US" sz="2000" dirty="0" smtClean="0"/>
              <a:t> </a:t>
            </a:r>
            <a:r>
              <a:rPr lang="en-US" sz="2000" dirty="0" err="1" smtClean="0"/>
              <a:t>cách</a:t>
            </a:r>
            <a:r>
              <a:rPr lang="en-US" sz="2000" dirty="0" smtClean="0"/>
              <a:t> </a:t>
            </a:r>
            <a:r>
              <a:rPr lang="en-US" sz="2000" dirty="0" err="1" smtClean="0"/>
              <a:t>chuyên</a:t>
            </a:r>
            <a:r>
              <a:rPr lang="en-US" sz="2000" dirty="0" smtClean="0"/>
              <a:t> </a:t>
            </a:r>
            <a:r>
              <a:rPr lang="en-US" sz="2000" dirty="0" err="1" smtClean="0"/>
              <a:t>quyền</a:t>
            </a:r>
            <a:endParaRPr lang="en-US" sz="2000" dirty="0" smtClean="0"/>
          </a:p>
          <a:p>
            <a:pPr marL="261938" indent="187325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61938" indent="187325">
              <a:buFont typeface="Arial" panose="020B0604020202020204" pitchFamily="34" charset="0"/>
              <a:buChar char="•"/>
            </a:pPr>
            <a:r>
              <a:rPr lang="en-US" sz="2000" dirty="0" smtClean="0"/>
              <a:t>2.2- </a:t>
            </a:r>
            <a:r>
              <a:rPr lang="en-US" sz="2000" dirty="0" err="1" smtClean="0"/>
              <a:t>Phong</a:t>
            </a:r>
            <a:r>
              <a:rPr lang="en-US" sz="2000" dirty="0" smtClean="0"/>
              <a:t> </a:t>
            </a:r>
            <a:r>
              <a:rPr lang="en-US" sz="2000" dirty="0" err="1" smtClean="0"/>
              <a:t>cách</a:t>
            </a:r>
            <a:r>
              <a:rPr lang="en-US" sz="2000" dirty="0" smtClean="0"/>
              <a:t> </a:t>
            </a:r>
            <a:r>
              <a:rPr lang="en-US" sz="2000" dirty="0" err="1" smtClean="0"/>
              <a:t>tự</a:t>
            </a:r>
            <a:r>
              <a:rPr lang="en-US" sz="2000" dirty="0" smtClean="0"/>
              <a:t> do </a:t>
            </a:r>
          </a:p>
          <a:p>
            <a:pPr marL="261938" indent="187325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61938" indent="187325">
              <a:buFont typeface="Arial" panose="020B0604020202020204" pitchFamily="34" charset="0"/>
              <a:buChar char="•"/>
            </a:pPr>
            <a:r>
              <a:rPr lang="en-US" sz="2000" dirty="0" smtClean="0"/>
              <a:t>2.3- </a:t>
            </a:r>
            <a:r>
              <a:rPr lang="en-US" sz="2000" dirty="0" err="1" smtClean="0"/>
              <a:t>Phong</a:t>
            </a:r>
            <a:r>
              <a:rPr lang="en-US" sz="2000" dirty="0" smtClean="0"/>
              <a:t> </a:t>
            </a:r>
            <a:r>
              <a:rPr lang="en-US" sz="2000" dirty="0" err="1" smtClean="0"/>
              <a:t>cách</a:t>
            </a:r>
            <a:r>
              <a:rPr lang="en-US" sz="2000" dirty="0" smtClean="0"/>
              <a:t> </a:t>
            </a:r>
            <a:r>
              <a:rPr lang="en-US" sz="2000" dirty="0" err="1" smtClean="0"/>
              <a:t>cộng</a:t>
            </a:r>
            <a:r>
              <a:rPr lang="en-US" sz="2000" dirty="0" smtClean="0"/>
              <a:t> </a:t>
            </a:r>
            <a:r>
              <a:rPr lang="en-US" sz="2000" dirty="0" err="1" smtClean="0"/>
              <a:t>tác</a:t>
            </a:r>
            <a:r>
              <a:rPr lang="en-US" sz="2000" dirty="0" smtClean="0"/>
              <a:t> </a:t>
            </a:r>
          </a:p>
          <a:p>
            <a:pPr marL="261938" indent="187325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9</a:t>
            </a:fld>
            <a:endParaRPr lang="vi-VN"/>
          </a:p>
        </p:txBody>
      </p:sp>
      <p:pic>
        <p:nvPicPr>
          <p:cNvPr id="6146" name="Picture 2" descr="C:\Documents and Settings\Administrator\My Documents\y tuong nhom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84984"/>
            <a:ext cx="3521968" cy="28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2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84784"/>
            <a:ext cx="7467600" cy="487375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3</a:t>
            </a:r>
            <a:r>
              <a:rPr lang="en-US" b="1" dirty="0" smtClean="0">
                <a:solidFill>
                  <a:srgbClr val="FF0000"/>
                </a:solidFill>
              </a:rPr>
              <a:t>- </a:t>
            </a:r>
            <a:r>
              <a:rPr lang="en-US" b="1" dirty="0" err="1" smtClean="0">
                <a:solidFill>
                  <a:srgbClr val="FF0000"/>
                </a:solidFill>
              </a:rPr>
              <a:t>Giải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quyết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xung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đột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Cách</a:t>
            </a:r>
            <a:r>
              <a:rPr lang="en-US" dirty="0" smtClean="0"/>
              <a:t> </a:t>
            </a:r>
            <a:r>
              <a:rPr lang="en-US" dirty="0" err="1" smtClean="0"/>
              <a:t>thứ</a:t>
            </a:r>
            <a:r>
              <a:rPr lang="en-US" dirty="0" smtClean="0"/>
              <a:t> </a:t>
            </a:r>
            <a:r>
              <a:rPr lang="en-US" dirty="0" err="1" smtClean="0"/>
              <a:t>nhất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cứng</a:t>
            </a:r>
            <a:r>
              <a:rPr lang="en-US" dirty="0" smtClean="0"/>
              <a:t> </a:t>
            </a:r>
            <a:r>
              <a:rPr lang="en-US" dirty="0" err="1" smtClean="0"/>
              <a:t>rắn</a:t>
            </a:r>
            <a:r>
              <a:rPr lang="en-US" dirty="0" smtClean="0"/>
              <a:t> – </a:t>
            </a:r>
            <a:r>
              <a:rPr lang="en-US" dirty="0" err="1" smtClean="0"/>
              <a:t>áp</a:t>
            </a:r>
            <a:r>
              <a:rPr lang="en-US" dirty="0" smtClean="0"/>
              <a:t> </a:t>
            </a:r>
            <a:r>
              <a:rPr lang="en-US" dirty="0" err="1" smtClean="0"/>
              <a:t>đảo</a:t>
            </a:r>
            <a:r>
              <a:rPr lang="en-US" dirty="0" smtClean="0"/>
              <a:t> (</a:t>
            </a:r>
            <a:r>
              <a:rPr lang="en-US" dirty="0" err="1" smtClean="0"/>
              <a:t>Kiểu</a:t>
            </a:r>
            <a:r>
              <a:rPr lang="en-US" dirty="0" smtClean="0"/>
              <a:t> </a:t>
            </a:r>
            <a:r>
              <a:rPr lang="en-US" dirty="0" err="1" smtClean="0"/>
              <a:t>cá</a:t>
            </a:r>
            <a:r>
              <a:rPr lang="en-US" dirty="0" smtClean="0"/>
              <a:t> </a:t>
            </a:r>
            <a:r>
              <a:rPr lang="en-US" dirty="0" err="1" smtClean="0"/>
              <a:t>mập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smtClean="0"/>
              <a:t>né </a:t>
            </a:r>
            <a:r>
              <a:rPr lang="en-US" dirty="0" err="1" smtClean="0"/>
              <a:t>tránh</a:t>
            </a:r>
            <a:r>
              <a:rPr lang="en-US" dirty="0" smtClean="0"/>
              <a:t>  </a:t>
            </a:r>
            <a:r>
              <a:rPr lang="en-US" dirty="0"/>
              <a:t>(</a:t>
            </a:r>
            <a:r>
              <a:rPr lang="en-US" dirty="0" err="1"/>
              <a:t>Kiểu</a:t>
            </a:r>
            <a:r>
              <a:rPr lang="en-US" dirty="0"/>
              <a:t> </a:t>
            </a:r>
            <a:r>
              <a:rPr lang="en-US" dirty="0" smtClean="0"/>
              <a:t>con </a:t>
            </a:r>
            <a:r>
              <a:rPr lang="en-US" dirty="0" err="1" smtClean="0"/>
              <a:t>Rùa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 smtClean="0"/>
              <a:t>Nhường</a:t>
            </a:r>
            <a:r>
              <a:rPr lang="en-US" dirty="0" smtClean="0"/>
              <a:t> </a:t>
            </a:r>
            <a:r>
              <a:rPr lang="en-US" dirty="0" err="1" smtClean="0"/>
              <a:t>nhịn</a:t>
            </a:r>
            <a:r>
              <a:rPr lang="en-US" dirty="0" smtClean="0"/>
              <a:t> – </a:t>
            </a:r>
            <a:r>
              <a:rPr lang="en-US" dirty="0" err="1" smtClean="0"/>
              <a:t>Xoa</a:t>
            </a:r>
            <a:r>
              <a:rPr lang="en-US" dirty="0" smtClean="0"/>
              <a:t> </a:t>
            </a:r>
            <a:r>
              <a:rPr lang="en-US" dirty="0" err="1" smtClean="0"/>
              <a:t>dịu</a:t>
            </a:r>
            <a:r>
              <a:rPr lang="en-US" dirty="0" smtClean="0"/>
              <a:t> (</a:t>
            </a:r>
            <a:r>
              <a:rPr lang="en-US" dirty="0" err="1" smtClean="0"/>
              <a:t>Gấu</a:t>
            </a:r>
            <a:r>
              <a:rPr lang="en-US" dirty="0" smtClean="0"/>
              <a:t> </a:t>
            </a:r>
            <a:r>
              <a:rPr lang="en-US" dirty="0" err="1" smtClean="0"/>
              <a:t>bông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 smtClean="0"/>
              <a:t>tư</a:t>
            </a:r>
            <a:r>
              <a:rPr lang="en-US" dirty="0" smtClean="0"/>
              <a:t>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thoả</a:t>
            </a:r>
            <a:r>
              <a:rPr lang="en-US" dirty="0" smtClean="0"/>
              <a:t> </a:t>
            </a:r>
            <a:r>
              <a:rPr lang="en-US" dirty="0" err="1" smtClean="0"/>
              <a:t>hiệp</a:t>
            </a:r>
            <a:r>
              <a:rPr lang="en-US" dirty="0" smtClean="0"/>
              <a:t> (Con </a:t>
            </a:r>
            <a:r>
              <a:rPr lang="en-US" dirty="0" err="1" smtClean="0"/>
              <a:t>Chồn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10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50801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003232" cy="4873752"/>
          </a:xfrm>
        </p:spPr>
        <p:txBody>
          <a:bodyPr/>
          <a:lstStyle/>
          <a:p>
            <a:pPr marL="360363" indent="-360363">
              <a:buNone/>
            </a:pPr>
            <a:r>
              <a:rPr lang="en-US" b="1" dirty="0" smtClean="0">
                <a:solidFill>
                  <a:srgbClr val="FF0000"/>
                </a:solidFill>
              </a:rPr>
              <a:t>4- </a:t>
            </a:r>
            <a:r>
              <a:rPr lang="en-US" b="1" dirty="0" err="1" smtClean="0">
                <a:solidFill>
                  <a:srgbClr val="FF0000"/>
                </a:solidFill>
              </a:rPr>
              <a:t>Muốn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quản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lý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tốt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xung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đột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người</a:t>
            </a:r>
            <a:r>
              <a:rPr lang="en-US" b="1" dirty="0">
                <a:solidFill>
                  <a:srgbClr val="FF0000"/>
                </a:solidFill>
              </a:rPr>
              <a:t> ta </a:t>
            </a:r>
            <a:r>
              <a:rPr lang="en-US" b="1" dirty="0" err="1">
                <a:solidFill>
                  <a:srgbClr val="FF0000"/>
                </a:solidFill>
              </a:rPr>
              <a:t>thường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đi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err="1" smtClean="0">
                <a:solidFill>
                  <a:srgbClr val="FF0000"/>
                </a:solidFill>
              </a:rPr>
              <a:t>theo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04 </a:t>
            </a:r>
            <a:r>
              <a:rPr lang="en-US" b="1" dirty="0" err="1">
                <a:solidFill>
                  <a:srgbClr val="FF0000"/>
                </a:solidFill>
              </a:rPr>
              <a:t>bước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/>
              <a:t>1.Nhìn </a:t>
            </a:r>
            <a:r>
              <a:rPr lang="en-US" dirty="0" err="1"/>
              <a:t>nhận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xung</a:t>
            </a:r>
            <a:r>
              <a:rPr lang="en-US" dirty="0"/>
              <a:t> </a:t>
            </a:r>
            <a:r>
              <a:rPr lang="en-US" dirty="0" err="1"/>
              <a:t>đột</a:t>
            </a:r>
            <a:r>
              <a:rPr lang="en-US" dirty="0"/>
              <a:t> </a:t>
            </a: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endParaRPr lang="en-US" dirty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/>
              <a:t>2.Mọi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lắng</a:t>
            </a:r>
            <a:r>
              <a:rPr lang="en-US" dirty="0"/>
              <a:t> </a:t>
            </a:r>
            <a:r>
              <a:rPr lang="en-US" dirty="0" err="1"/>
              <a:t>nghe</a:t>
            </a:r>
            <a:r>
              <a:rPr lang="en-US" dirty="0"/>
              <a:t> </a:t>
            </a:r>
            <a:r>
              <a:rPr lang="en-US" dirty="0" err="1" smtClean="0"/>
              <a:t>nhau</a:t>
            </a: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endParaRPr lang="en-US" dirty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/>
              <a:t>3.Tìm </a:t>
            </a:r>
            <a:r>
              <a:rPr lang="en-US" dirty="0" err="1"/>
              <a:t>hiểu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cảnh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kiện</a:t>
            </a:r>
            <a:r>
              <a:rPr lang="en-US" dirty="0"/>
              <a:t> </a:t>
            </a: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endParaRPr lang="en-US" dirty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/>
              <a:t>4.Có </a:t>
            </a:r>
            <a:r>
              <a:rPr lang="en-US" dirty="0" err="1"/>
              <a:t>gắng</a:t>
            </a:r>
            <a:r>
              <a:rPr lang="en-US" dirty="0"/>
              <a:t> </a:t>
            </a:r>
            <a:r>
              <a:rPr lang="en-US" dirty="0" err="1"/>
              <a:t>tiến</a:t>
            </a:r>
            <a:r>
              <a:rPr lang="en-US" dirty="0"/>
              <a:t> </a:t>
            </a:r>
            <a:r>
              <a:rPr lang="en-US" dirty="0" err="1"/>
              <a:t>dần</a:t>
            </a:r>
            <a:r>
              <a:rPr lang="en-US" dirty="0"/>
              <a:t> </a:t>
            </a:r>
            <a:r>
              <a:rPr lang="en-US" dirty="0" err="1"/>
              <a:t>tới</a:t>
            </a:r>
            <a:r>
              <a:rPr lang="en-US" dirty="0"/>
              <a:t> </a:t>
            </a:r>
            <a:r>
              <a:rPr lang="en-US" dirty="0" err="1"/>
              <a:t>sự</a:t>
            </a:r>
            <a:r>
              <a:rPr lang="en-US" dirty="0"/>
              <a:t> </a:t>
            </a:r>
            <a:r>
              <a:rPr lang="en-US" dirty="0" err="1"/>
              <a:t>thỏa</a:t>
            </a:r>
            <a:r>
              <a:rPr lang="en-US" dirty="0"/>
              <a:t> </a:t>
            </a:r>
            <a:r>
              <a:rPr lang="en-US" dirty="0" err="1"/>
              <a:t>thuận</a:t>
            </a: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11</a:t>
            </a:fld>
            <a:endParaRPr lang="vi-VN"/>
          </a:p>
        </p:txBody>
      </p:sp>
      <p:pic>
        <p:nvPicPr>
          <p:cNvPr id="7170" name="Picture 2" descr="C:\Documents and Settings\Administrator\My Documents\y tuong to chuc-xay dung nhom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394743"/>
            <a:ext cx="2808312" cy="204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841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91264" cy="5277200"/>
          </a:xfrm>
        </p:spPr>
        <p:txBody>
          <a:bodyPr>
            <a:normAutofit fontScale="92500"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1. Team Leader </a:t>
            </a:r>
            <a:r>
              <a:rPr lang="en-US" sz="2800" b="1" dirty="0" err="1" smtClean="0">
                <a:solidFill>
                  <a:srgbClr val="FF0000"/>
                </a:solidFill>
              </a:rPr>
              <a:t>chuẩn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bị</a:t>
            </a:r>
            <a:r>
              <a:rPr lang="en-US" sz="2800" b="1" dirty="0" smtClean="0">
                <a:solidFill>
                  <a:srgbClr val="FF0000"/>
                </a:solidFill>
              </a:rPr>
              <a:t> (</a:t>
            </a:r>
            <a:r>
              <a:rPr lang="en-US" sz="2800" b="1" dirty="0" err="1" smtClean="0">
                <a:solidFill>
                  <a:srgbClr val="FF0000"/>
                </a:solidFill>
              </a:rPr>
              <a:t>Trước</a:t>
            </a:r>
            <a:r>
              <a:rPr lang="en-US" sz="2800" b="1" dirty="0" smtClean="0">
                <a:solidFill>
                  <a:srgbClr val="FF0000"/>
                </a:solidFill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</a:rPr>
              <a:t>Trong</a:t>
            </a:r>
            <a:r>
              <a:rPr lang="en-US" sz="2800" b="1" dirty="0" smtClean="0">
                <a:solidFill>
                  <a:srgbClr val="FF0000"/>
                </a:solidFill>
              </a:rPr>
              <a:t> &amp; </a:t>
            </a:r>
            <a:r>
              <a:rPr lang="en-US" sz="2800" b="1" dirty="0" err="1" smtClean="0">
                <a:solidFill>
                  <a:srgbClr val="FF0000"/>
                </a:solidFill>
              </a:rPr>
              <a:t>Sau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</a:p>
          <a:p>
            <a:pPr marL="360363" indent="-360363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    </a:t>
            </a:r>
            <a:r>
              <a:rPr lang="en-US" dirty="0" err="1" smtClean="0"/>
              <a:t>Đủ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kiện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5W/1H &amp; </a:t>
            </a:r>
            <a:r>
              <a:rPr lang="en-US" dirty="0" err="1" smtClean="0"/>
              <a:t>quy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5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nghề</a:t>
            </a:r>
            <a:r>
              <a:rPr lang="en-US" dirty="0" smtClean="0"/>
              <a:t> </a:t>
            </a:r>
            <a:r>
              <a:rPr lang="en-US" dirty="0" err="1" smtClean="0"/>
              <a:t>Tư</a:t>
            </a:r>
            <a:r>
              <a:rPr lang="en-US" dirty="0" smtClean="0"/>
              <a:t> </a:t>
            </a:r>
            <a:r>
              <a:rPr lang="en-US" dirty="0" err="1" smtClean="0"/>
              <a:t>vấn</a:t>
            </a:r>
            <a:r>
              <a:rPr lang="en-US" dirty="0" smtClean="0"/>
              <a:t> (</a:t>
            </a:r>
            <a:r>
              <a:rPr lang="en-US" dirty="0" err="1" smtClean="0"/>
              <a:t>Điều</a:t>
            </a:r>
            <a:r>
              <a:rPr lang="en-US" dirty="0" smtClean="0"/>
              <a:t> </a:t>
            </a:r>
            <a:r>
              <a:rPr lang="en-US" dirty="0" err="1" smtClean="0"/>
              <a:t>nghiên</a:t>
            </a:r>
            <a:r>
              <a:rPr lang="en-US" dirty="0" smtClean="0"/>
              <a:t>, </a:t>
            </a:r>
            <a:r>
              <a:rPr lang="en-US" dirty="0" err="1" smtClean="0"/>
              <a:t>Thống</a:t>
            </a:r>
            <a:r>
              <a:rPr lang="en-US" dirty="0" smtClean="0"/>
              <a:t> </a:t>
            </a:r>
            <a:r>
              <a:rPr lang="en-US" dirty="0" err="1" smtClean="0"/>
              <a:t>kê</a:t>
            </a:r>
            <a:r>
              <a:rPr lang="en-US" dirty="0" smtClean="0"/>
              <a:t>, </a:t>
            </a:r>
            <a:r>
              <a:rPr lang="en-US" dirty="0" err="1" smtClean="0"/>
              <a:t>Dự</a:t>
            </a:r>
            <a:r>
              <a:rPr lang="en-US" dirty="0" smtClean="0"/>
              <a:t> </a:t>
            </a:r>
            <a:r>
              <a:rPr lang="en-US" dirty="0" err="1" smtClean="0"/>
              <a:t>báo</a:t>
            </a:r>
            <a:r>
              <a:rPr lang="en-US" dirty="0" smtClean="0"/>
              <a:t>,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&amp; </a:t>
            </a:r>
            <a:r>
              <a:rPr lang="en-US" dirty="0" err="1" smtClean="0"/>
              <a:t>Phát</a:t>
            </a:r>
            <a:r>
              <a:rPr lang="en-US" dirty="0" smtClean="0"/>
              <a:t> </a:t>
            </a:r>
            <a:r>
              <a:rPr lang="en-US" dirty="0" err="1" smtClean="0"/>
              <a:t>triển</a:t>
            </a:r>
            <a:r>
              <a:rPr lang="en-US" dirty="0" smtClean="0"/>
              <a:t>)</a:t>
            </a:r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2.Họp </a:t>
            </a:r>
            <a:r>
              <a:rPr lang="en-US" sz="2800" b="1" dirty="0" err="1">
                <a:solidFill>
                  <a:srgbClr val="FF0000"/>
                </a:solidFill>
              </a:rPr>
              <a:t>nhóm</a:t>
            </a:r>
            <a:r>
              <a:rPr lang="en-US" sz="2800" b="1" dirty="0">
                <a:solidFill>
                  <a:srgbClr val="FF0000"/>
                </a:solidFill>
              </a:rPr>
              <a:t>: </a:t>
            </a:r>
          </a:p>
          <a:p>
            <a:r>
              <a:rPr lang="en-US" dirty="0" err="1" smtClean="0"/>
              <a:t>Bước</a:t>
            </a:r>
            <a:r>
              <a:rPr lang="en-US" dirty="0" smtClean="0"/>
              <a:t> 1 : </a:t>
            </a:r>
            <a:r>
              <a:rPr lang="en-US" dirty="0" err="1" smtClean="0"/>
              <a:t>Bước</a:t>
            </a:r>
            <a:r>
              <a:rPr lang="en-US" dirty="0" smtClean="0"/>
              <a:t> </a:t>
            </a:r>
            <a:r>
              <a:rPr lang="en-US" dirty="0" err="1"/>
              <a:t>này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xem</a:t>
            </a:r>
            <a:r>
              <a:rPr lang="en-US" dirty="0"/>
              <a:t> </a:t>
            </a:r>
            <a:r>
              <a:rPr lang="en-US" dirty="0" err="1"/>
              <a:t>xét</a:t>
            </a:r>
            <a:r>
              <a:rPr lang="en-US" dirty="0"/>
              <a:t>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/>
              <a:t>xem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họp</a:t>
            </a:r>
            <a:r>
              <a:rPr lang="en-US" dirty="0"/>
              <a:t>, </a:t>
            </a:r>
            <a:r>
              <a:rPr lang="en-US" dirty="0" err="1"/>
              <a:t>mục</a:t>
            </a:r>
            <a:r>
              <a:rPr lang="en-US" dirty="0"/>
              <a:t> </a:t>
            </a:r>
            <a:r>
              <a:rPr lang="en-US" dirty="0" err="1"/>
              <a:t>tiêu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 smtClean="0"/>
              <a:t>nội</a:t>
            </a:r>
            <a:r>
              <a:rPr lang="en-US" dirty="0" smtClean="0"/>
              <a:t> </a:t>
            </a:r>
            <a:r>
              <a:rPr lang="en-US" dirty="0"/>
              <a:t>dung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họp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rõ</a:t>
            </a:r>
            <a:r>
              <a:rPr lang="en-US" dirty="0"/>
              <a:t> </a:t>
            </a:r>
            <a:r>
              <a:rPr lang="en-US" dirty="0" err="1"/>
              <a:t>ràng</a:t>
            </a:r>
            <a:r>
              <a:rPr lang="en-US" dirty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?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họp</a:t>
            </a:r>
            <a:r>
              <a:rPr lang="en-US" dirty="0"/>
              <a:t>,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cụ</a:t>
            </a:r>
            <a:r>
              <a:rPr lang="en-US" dirty="0"/>
              <a:t> </a:t>
            </a:r>
            <a:r>
              <a:rPr lang="en-US" dirty="0" err="1"/>
              <a:t>trực</a:t>
            </a:r>
            <a:r>
              <a:rPr lang="en-US" dirty="0"/>
              <a:t> </a:t>
            </a:r>
            <a:r>
              <a:rPr lang="en-US" dirty="0" err="1"/>
              <a:t>quan</a:t>
            </a:r>
            <a:r>
              <a:rPr lang="en-US" dirty="0"/>
              <a:t> ( </a:t>
            </a:r>
            <a:r>
              <a:rPr lang="en-US" dirty="0" err="1"/>
              <a:t>bảng</a:t>
            </a:r>
            <a:r>
              <a:rPr lang="en-US" dirty="0"/>
              <a:t> </a:t>
            </a:r>
            <a:r>
              <a:rPr lang="en-US" dirty="0" err="1"/>
              <a:t>biểu</a:t>
            </a:r>
            <a:r>
              <a:rPr lang="en-US" dirty="0"/>
              <a:t>, </a:t>
            </a:r>
            <a:r>
              <a:rPr lang="en-US" dirty="0" smtClean="0"/>
              <a:t>……)</a:t>
            </a:r>
            <a:r>
              <a:rPr lang="en-US" dirty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 smtClean="0"/>
              <a:t>về</a:t>
            </a:r>
            <a:r>
              <a:rPr lang="en-US" dirty="0"/>
              <a:t> </a:t>
            </a:r>
            <a:r>
              <a:rPr lang="en-US" dirty="0" err="1" smtClean="0"/>
              <a:t>thời</a:t>
            </a:r>
            <a:r>
              <a:rPr lang="en-US" dirty="0" smtClean="0"/>
              <a:t> </a:t>
            </a:r>
            <a:r>
              <a:rPr lang="en-US" dirty="0" err="1"/>
              <a:t>gian</a:t>
            </a:r>
            <a:r>
              <a:rPr lang="en-US" dirty="0"/>
              <a:t>, </a:t>
            </a:r>
            <a:r>
              <a:rPr lang="en-US" dirty="0" err="1"/>
              <a:t>địa</a:t>
            </a:r>
            <a:r>
              <a:rPr lang="en-US" dirty="0"/>
              <a:t> </a:t>
            </a:r>
            <a:r>
              <a:rPr lang="en-US" dirty="0" err="1"/>
              <a:t>điểm</a:t>
            </a:r>
            <a:r>
              <a:rPr lang="en-US" dirty="0"/>
              <a:t>, </a:t>
            </a:r>
            <a:r>
              <a:rPr lang="en-US" dirty="0" err="1"/>
              <a:t>phòng</a:t>
            </a:r>
            <a:r>
              <a:rPr lang="en-US" dirty="0"/>
              <a:t> </a:t>
            </a:r>
            <a:r>
              <a:rPr lang="en-US" dirty="0" err="1"/>
              <a:t>ốc</a:t>
            </a:r>
            <a:r>
              <a:rPr lang="en-US" dirty="0"/>
              <a:t>, </a:t>
            </a:r>
            <a:r>
              <a:rPr lang="en-US" dirty="0" err="1"/>
              <a:t>hậu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, </a:t>
            </a:r>
            <a:endParaRPr lang="vi-VN" dirty="0"/>
          </a:p>
          <a:p>
            <a:r>
              <a:rPr lang="en-US" dirty="0" err="1" smtClean="0"/>
              <a:t>Bước</a:t>
            </a:r>
            <a:r>
              <a:rPr lang="en-US" dirty="0" smtClean="0"/>
              <a:t> 2 :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/>
              <a:t>ngày</a:t>
            </a:r>
            <a:r>
              <a:rPr lang="en-US" dirty="0"/>
              <a:t> </a:t>
            </a:r>
            <a:r>
              <a:rPr lang="en-US" dirty="0" err="1"/>
              <a:t>họp</a:t>
            </a:r>
            <a:r>
              <a:rPr lang="en-US" dirty="0"/>
              <a:t> </a:t>
            </a:r>
            <a:r>
              <a:rPr lang="en-US" dirty="0" err="1"/>
              <a:t>nên</a:t>
            </a:r>
            <a:r>
              <a:rPr lang="en-US" dirty="0"/>
              <a:t>  </a:t>
            </a:r>
            <a:r>
              <a:rPr lang="en-US" dirty="0" err="1" smtClean="0"/>
              <a:t>chuẩn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sức</a:t>
            </a:r>
            <a:r>
              <a:rPr lang="en-US" dirty="0" smtClean="0"/>
              <a:t> </a:t>
            </a:r>
            <a:r>
              <a:rPr lang="en-US" dirty="0" err="1"/>
              <a:t>khỏe</a:t>
            </a:r>
            <a:r>
              <a:rPr lang="en-US" dirty="0"/>
              <a:t>, </a:t>
            </a:r>
            <a:r>
              <a:rPr lang="en-US" dirty="0" err="1"/>
              <a:t>tinh</a:t>
            </a:r>
            <a:r>
              <a:rPr lang="en-US" dirty="0"/>
              <a:t> </a:t>
            </a:r>
            <a:r>
              <a:rPr lang="en-US" dirty="0" err="1"/>
              <a:t>thần</a:t>
            </a:r>
            <a:r>
              <a:rPr lang="en-US" dirty="0"/>
              <a:t>, </a:t>
            </a:r>
            <a:r>
              <a:rPr lang="en-US" dirty="0" err="1" smtClean="0"/>
              <a:t>nội</a:t>
            </a:r>
            <a:r>
              <a:rPr lang="en-US" dirty="0" smtClean="0"/>
              <a:t> dung &amp;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mối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hệ</a:t>
            </a:r>
            <a:r>
              <a:rPr lang="en-US" dirty="0" smtClean="0"/>
              <a:t>….</a:t>
            </a:r>
            <a:endParaRPr lang="vi-VN" dirty="0"/>
          </a:p>
          <a:p>
            <a:endParaRPr lang="vi-VN" sz="2800" b="1" dirty="0">
              <a:solidFill>
                <a:srgbClr val="FF0000"/>
              </a:solidFill>
            </a:endParaRPr>
          </a:p>
          <a:p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12</a:t>
            </a:fld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4081656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7715200" cy="3024336"/>
          </a:xfrm>
        </p:spPr>
        <p:txBody>
          <a:bodyPr>
            <a:normAutofit/>
          </a:bodyPr>
          <a:lstStyle/>
          <a:p>
            <a:r>
              <a:rPr lang="en-US" dirty="0" err="1"/>
              <a:t>Bước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đưa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đề</a:t>
            </a:r>
            <a:r>
              <a:rPr lang="en-US" dirty="0"/>
              <a:t>,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tích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 smtClean="0"/>
              <a:t>đề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/>
              <a:t>Bước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lập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hoạch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</a:t>
            </a:r>
            <a:r>
              <a:rPr lang="en-US" dirty="0" err="1" smtClean="0"/>
              <a:t>động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/>
              <a:t>Bước</a:t>
            </a:r>
            <a:r>
              <a:rPr lang="en-US" dirty="0"/>
              <a:t> </a:t>
            </a:r>
            <a:r>
              <a:rPr lang="en-US" dirty="0" err="1"/>
              <a:t>cuối</a:t>
            </a:r>
            <a:r>
              <a:rPr lang="en-US" dirty="0"/>
              <a:t> </a:t>
            </a:r>
            <a:r>
              <a:rPr lang="en-US" dirty="0" err="1"/>
              <a:t>cùng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bế</a:t>
            </a:r>
            <a:r>
              <a:rPr lang="en-US" dirty="0"/>
              <a:t> </a:t>
            </a:r>
            <a:r>
              <a:rPr lang="en-US" dirty="0" err="1"/>
              <a:t>mạc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 smtClean="0"/>
              <a:t>họp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/>
              <a:t>giá</a:t>
            </a:r>
            <a:r>
              <a:rPr lang="en-US" dirty="0"/>
              <a:t>, </a:t>
            </a:r>
            <a:endParaRPr lang="vi-VN" dirty="0"/>
          </a:p>
          <a:p>
            <a:endParaRPr lang="vi-VN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13</a:t>
            </a:fld>
            <a:endParaRPr lang="vi-VN"/>
          </a:p>
        </p:txBody>
      </p:sp>
      <p:pic>
        <p:nvPicPr>
          <p:cNvPr id="8194" name="Picture 2" descr="C:\Documents and Settings\Administrator\My Documents\y tuong nhom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65103"/>
            <a:ext cx="4344832" cy="223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690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3.Một </a:t>
            </a:r>
            <a:r>
              <a:rPr lang="en-US" sz="2800" b="1" dirty="0" err="1">
                <a:solidFill>
                  <a:srgbClr val="FF0000"/>
                </a:solidFill>
              </a:rPr>
              <a:t>số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công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cụ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điều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hành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họp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nhóm</a:t>
            </a:r>
            <a:r>
              <a:rPr lang="en-US" sz="2800" b="1" dirty="0">
                <a:solidFill>
                  <a:srgbClr val="FF0000"/>
                </a:solidFill>
              </a:rPr>
              <a:t>. </a:t>
            </a:r>
            <a:endParaRPr lang="vi-VN" sz="2800" b="1" dirty="0">
              <a:solidFill>
                <a:srgbClr val="FF0000"/>
              </a:solidFill>
            </a:endParaRPr>
          </a:p>
          <a:p>
            <a:endParaRPr lang="en-US" dirty="0" smtClean="0"/>
          </a:p>
          <a:p>
            <a:pPr marL="896938" indent="-273050">
              <a:buFont typeface="Wingdings" panose="05000000000000000000" pitchFamily="2" charset="2"/>
              <a:buChar char="Ø"/>
            </a:pPr>
            <a:r>
              <a:rPr lang="en-US" dirty="0" smtClean="0"/>
              <a:t>3.1.Kỹ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động</a:t>
            </a:r>
            <a:r>
              <a:rPr lang="en-US" dirty="0"/>
              <a:t> </a:t>
            </a:r>
            <a:r>
              <a:rPr lang="en-US" dirty="0" err="1" smtClean="0"/>
              <a:t>não</a:t>
            </a:r>
            <a:endParaRPr lang="en-US" dirty="0" smtClean="0"/>
          </a:p>
          <a:p>
            <a:pPr marL="896938" indent="-273050">
              <a:buFont typeface="Wingdings" panose="05000000000000000000" pitchFamily="2" charset="2"/>
              <a:buChar char="Ø"/>
            </a:pPr>
            <a:endParaRPr lang="en-US" dirty="0"/>
          </a:p>
          <a:p>
            <a:pPr marL="896938" indent="-273050">
              <a:buFont typeface="Wingdings" panose="05000000000000000000" pitchFamily="2" charset="2"/>
              <a:buChar char="Ø"/>
            </a:pPr>
            <a:r>
              <a:rPr lang="en-US" dirty="0" smtClean="0"/>
              <a:t>3.2</a:t>
            </a:r>
            <a:r>
              <a:rPr lang="en-US" dirty="0"/>
              <a:t>.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vấn</a:t>
            </a:r>
            <a:r>
              <a:rPr lang="en-US" dirty="0"/>
              <a:t> </a:t>
            </a:r>
            <a:r>
              <a:rPr lang="en-US" dirty="0" err="1" smtClean="0"/>
              <a:t>đề</a:t>
            </a:r>
            <a:endParaRPr lang="en-US" dirty="0" smtClean="0"/>
          </a:p>
          <a:p>
            <a:pPr marL="896938" indent="-273050">
              <a:buFont typeface="Wingdings" panose="05000000000000000000" pitchFamily="2" charset="2"/>
              <a:buChar char="Ø"/>
            </a:pPr>
            <a:endParaRPr lang="vi-VN" dirty="0"/>
          </a:p>
          <a:p>
            <a:pPr marL="896938" indent="-273050">
              <a:buFont typeface="Wingdings" panose="05000000000000000000" pitchFamily="2" charset="2"/>
              <a:buChar char="Ø"/>
            </a:pPr>
            <a:r>
              <a:rPr lang="en-US" dirty="0" smtClean="0"/>
              <a:t>3.3.Sử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bản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</a:t>
            </a:r>
            <a:r>
              <a:rPr lang="en-US" dirty="0" err="1"/>
              <a:t>duy</a:t>
            </a:r>
            <a:r>
              <a:rPr lang="en-US" dirty="0"/>
              <a:t> (mind map). </a:t>
            </a:r>
            <a:endParaRPr lang="en-US" dirty="0" smtClean="0"/>
          </a:p>
          <a:p>
            <a:pPr marL="896938" indent="-273050">
              <a:buFont typeface="Wingdings" panose="05000000000000000000" pitchFamily="2" charset="2"/>
              <a:buChar char="Ø"/>
            </a:pPr>
            <a:endParaRPr lang="vi-VN" dirty="0"/>
          </a:p>
          <a:p>
            <a:pPr marL="896938" indent="-273050">
              <a:buFont typeface="Wingdings" panose="05000000000000000000" pitchFamily="2" charset="2"/>
              <a:buChar char="Ø"/>
            </a:pPr>
            <a:r>
              <a:rPr lang="en-US" dirty="0" smtClean="0"/>
              <a:t>3.4.Sử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logic. </a:t>
            </a:r>
            <a:endParaRPr lang="en-US" dirty="0" smtClean="0"/>
          </a:p>
          <a:p>
            <a:pPr marL="896938" indent="-273050">
              <a:buFont typeface="Wingdings" panose="05000000000000000000" pitchFamily="2" charset="2"/>
              <a:buChar char="Ø"/>
            </a:pPr>
            <a:endParaRPr lang="vi-VN" dirty="0"/>
          </a:p>
          <a:p>
            <a:pPr marL="896938" indent="-273050">
              <a:buFont typeface="Wingdings" panose="05000000000000000000" pitchFamily="2" charset="2"/>
              <a:buChar char="Ø"/>
            </a:pPr>
            <a:r>
              <a:rPr lang="en-US" dirty="0" smtClean="0"/>
              <a:t>3.5.Kỹ </a:t>
            </a:r>
            <a:r>
              <a:rPr lang="en-US" dirty="0" err="1"/>
              <a:t>thuật</a:t>
            </a:r>
            <a:r>
              <a:rPr lang="en-US" dirty="0"/>
              <a:t> </a:t>
            </a:r>
            <a:r>
              <a:rPr lang="en-US" dirty="0" err="1"/>
              <a:t>sử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chậu</a:t>
            </a:r>
            <a:r>
              <a:rPr lang="en-US" dirty="0"/>
              <a:t> </a:t>
            </a:r>
            <a:r>
              <a:rPr lang="en-US" dirty="0" err="1"/>
              <a:t>cá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vi-VN" dirty="0"/>
          </a:p>
          <a:p>
            <a:endParaRPr lang="vi-VN" dirty="0"/>
          </a:p>
          <a:p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1729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22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– KỸ NĂNG LÀM VIỆC NHÓM </a:t>
            </a:r>
            <a:endParaRPr lang="vi-V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4.Cải </a:t>
            </a:r>
            <a:r>
              <a:rPr lang="en-US" sz="2600" b="1" dirty="0" err="1">
                <a:solidFill>
                  <a:srgbClr val="FF0000"/>
                </a:solidFill>
              </a:rPr>
              <a:t>thiện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bản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thân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trong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nhóm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>
                <a:solidFill>
                  <a:srgbClr val="FF0000"/>
                </a:solidFill>
              </a:rPr>
              <a:t>làm</a:t>
            </a:r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err="1" smtClean="0">
                <a:solidFill>
                  <a:srgbClr val="FF0000"/>
                </a:solidFill>
              </a:rPr>
              <a:t>việc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 err="1" smtClean="0"/>
              <a:t>Thứ</a:t>
            </a:r>
            <a:r>
              <a:rPr lang="en-US" dirty="0" smtClean="0"/>
              <a:t> </a:t>
            </a:r>
            <a:r>
              <a:rPr lang="en-US" dirty="0" err="1" smtClean="0"/>
              <a:t>nhất</a:t>
            </a:r>
            <a:r>
              <a:rPr lang="en-US" dirty="0" smtClean="0"/>
              <a:t> :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tiềm</a:t>
            </a:r>
            <a:r>
              <a:rPr lang="en-US" dirty="0" smtClean="0"/>
              <a:t> </a:t>
            </a:r>
            <a:r>
              <a:rPr lang="en-US" dirty="0" err="1" smtClean="0"/>
              <a:t>thức</a:t>
            </a:r>
            <a:r>
              <a:rPr lang="en-US" dirty="0" smtClean="0"/>
              <a:t> : </a:t>
            </a:r>
            <a:r>
              <a:rPr lang="en-US" dirty="0" err="1" smtClean="0"/>
              <a:t>Kiến</a:t>
            </a:r>
            <a:r>
              <a:rPr lang="en-US" dirty="0" smtClean="0"/>
              <a:t> – </a:t>
            </a:r>
            <a:r>
              <a:rPr lang="en-US" dirty="0" err="1" smtClean="0"/>
              <a:t>Văn</a:t>
            </a:r>
            <a:r>
              <a:rPr lang="en-US" dirty="0" smtClean="0"/>
              <a:t> – </a:t>
            </a:r>
            <a:r>
              <a:rPr lang="en-US" dirty="0" err="1" smtClean="0"/>
              <a:t>Giác</a:t>
            </a:r>
            <a:r>
              <a:rPr lang="en-US" dirty="0" smtClean="0"/>
              <a:t> – Tri – </a:t>
            </a:r>
            <a:r>
              <a:rPr lang="en-US" dirty="0" err="1" smtClean="0"/>
              <a:t>Ngộ</a:t>
            </a:r>
            <a:r>
              <a:rPr lang="en-US" dirty="0" smtClean="0"/>
              <a:t> . </a:t>
            </a:r>
            <a:r>
              <a:rPr lang="en-US" dirty="0" err="1" smtClean="0"/>
              <a:t>Mới</a:t>
            </a:r>
            <a:r>
              <a:rPr lang="en-US" dirty="0" smtClean="0"/>
              <a:t> </a:t>
            </a:r>
            <a:r>
              <a:rPr lang="en-US" dirty="0" err="1" smtClean="0"/>
              <a:t>tạo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lĩnh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 err="1" smtClean="0"/>
              <a:t>Thứ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: </a:t>
            </a:r>
            <a:r>
              <a:rPr lang="en-US" dirty="0" err="1" smtClean="0"/>
              <a:t>Cải</a:t>
            </a:r>
            <a:r>
              <a:rPr lang="en-US" dirty="0" smtClean="0"/>
              <a:t> </a:t>
            </a:r>
            <a:r>
              <a:rPr lang="en-US" dirty="0" err="1" smtClean="0"/>
              <a:t>thiện</a:t>
            </a:r>
            <a:r>
              <a:rPr lang="en-US" dirty="0" smtClean="0"/>
              <a:t> </a:t>
            </a:r>
            <a:r>
              <a:rPr lang="en-US" dirty="0" err="1" smtClean="0"/>
              <a:t>kỹ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viết</a:t>
            </a:r>
            <a:r>
              <a:rPr lang="en-US" dirty="0" smtClean="0"/>
              <a:t> </a:t>
            </a:r>
            <a:endParaRPr lang="en-US" dirty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 smtClean="0"/>
              <a:t>ba</a:t>
            </a:r>
            <a:r>
              <a:rPr lang="en-US" dirty="0" smtClean="0"/>
              <a:t> :  </a:t>
            </a:r>
            <a:r>
              <a:rPr lang="en-US" dirty="0" err="1" smtClean="0"/>
              <a:t>Cải</a:t>
            </a:r>
            <a:r>
              <a:rPr lang="en-US" dirty="0" smtClean="0"/>
              <a:t> </a:t>
            </a:r>
            <a:r>
              <a:rPr lang="en-US" dirty="0" err="1" smtClean="0"/>
              <a:t>thiện</a:t>
            </a:r>
            <a:r>
              <a:rPr lang="en-US" dirty="0" smtClean="0"/>
              <a:t> </a:t>
            </a:r>
            <a:r>
              <a:rPr lang="en-US" dirty="0" err="1"/>
              <a:t>kỹ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nói</a:t>
            </a:r>
            <a:r>
              <a:rPr lang="en-US" dirty="0"/>
              <a:t>. </a:t>
            </a:r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Phải</a:t>
            </a:r>
            <a:r>
              <a:rPr lang="en-US" dirty="0" smtClean="0"/>
              <a:t> </a:t>
            </a:r>
            <a:r>
              <a:rPr lang="en-US" dirty="0" err="1" smtClean="0"/>
              <a:t>cải</a:t>
            </a:r>
            <a:r>
              <a:rPr lang="en-US" dirty="0" smtClean="0"/>
              <a:t> </a:t>
            </a:r>
            <a:r>
              <a:rPr lang="en-US" dirty="0" err="1"/>
              <a:t>thiện</a:t>
            </a:r>
            <a:r>
              <a:rPr lang="en-US" dirty="0"/>
              <a:t> </a:t>
            </a:r>
            <a:r>
              <a:rPr lang="en-US" dirty="0" err="1"/>
              <a:t>kỹ</a:t>
            </a:r>
            <a:r>
              <a:rPr lang="en-US" dirty="0"/>
              <a:t> </a:t>
            </a:r>
            <a:r>
              <a:rPr lang="en-US" dirty="0" err="1"/>
              <a:t>năng</a:t>
            </a:r>
            <a:r>
              <a:rPr lang="en-US" dirty="0"/>
              <a:t> </a:t>
            </a:r>
            <a:r>
              <a:rPr lang="en-US" dirty="0" err="1"/>
              <a:t>nghe</a:t>
            </a:r>
            <a:r>
              <a:rPr lang="en-US" dirty="0"/>
              <a:t>. </a:t>
            </a:r>
            <a:endParaRPr lang="en-US" dirty="0" smtClean="0"/>
          </a:p>
          <a:p>
            <a:pPr marL="620713" indent="-273050">
              <a:buFont typeface="Wingdings" panose="05000000000000000000" pitchFamily="2" charset="2"/>
              <a:buChar char="v"/>
            </a:pPr>
            <a:r>
              <a:rPr lang="en-US" dirty="0" err="1" smtClean="0"/>
              <a:t>Thứ</a:t>
            </a:r>
            <a:r>
              <a:rPr lang="en-US" dirty="0" smtClean="0"/>
              <a:t> </a:t>
            </a:r>
            <a:r>
              <a:rPr lang="en-US" dirty="0" err="1" smtClean="0"/>
              <a:t>năm</a:t>
            </a:r>
            <a:r>
              <a:rPr lang="en-US" dirty="0" smtClean="0"/>
              <a:t> : </a:t>
            </a:r>
            <a:r>
              <a:rPr lang="en-US" dirty="0" err="1" smtClean="0"/>
              <a:t>Cải</a:t>
            </a:r>
            <a:r>
              <a:rPr lang="en-US" dirty="0" smtClean="0"/>
              <a:t> </a:t>
            </a:r>
            <a:r>
              <a:rPr lang="en-US" dirty="0" err="1" smtClean="0"/>
              <a:t>tiến</a:t>
            </a:r>
            <a:r>
              <a:rPr lang="en-US" dirty="0" smtClean="0"/>
              <a:t> </a:t>
            </a:r>
            <a:r>
              <a:rPr lang="en-US" dirty="0" err="1" smtClean="0"/>
              <a:t>kỹ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diễn</a:t>
            </a:r>
            <a:r>
              <a:rPr lang="en-US" dirty="0" smtClean="0"/>
              <a:t> </a:t>
            </a:r>
            <a:r>
              <a:rPr lang="en-US" dirty="0" err="1" smtClean="0"/>
              <a:t>đạt</a:t>
            </a:r>
            <a:r>
              <a:rPr lang="en-US" dirty="0" smtClean="0"/>
              <a:t> </a:t>
            </a:r>
            <a:r>
              <a:rPr lang="en-US" dirty="0" err="1" smtClean="0"/>
              <a:t>bằng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ảnh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Phi </a:t>
            </a:r>
            <a:r>
              <a:rPr lang="en-US" dirty="0" err="1" smtClean="0"/>
              <a:t>ngôn</a:t>
            </a:r>
            <a:r>
              <a:rPr lang="en-US" dirty="0" smtClean="0"/>
              <a:t> </a:t>
            </a:r>
            <a:r>
              <a:rPr lang="en-US" dirty="0" err="1" smtClean="0"/>
              <a:t>ngữ</a:t>
            </a:r>
            <a:endParaRPr lang="vi-VN" dirty="0"/>
          </a:p>
          <a:p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15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1668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003232" cy="12241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91264" cy="5133184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C00000"/>
                </a:solidFill>
              </a:rPr>
              <a:t>Đối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với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bản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thân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Đối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với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người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khác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smtClean="0">
                <a:solidFill>
                  <a:srgbClr val="C00000"/>
                </a:solidFill>
              </a:rPr>
              <a:t>(17 </a:t>
            </a:r>
            <a:r>
              <a:rPr lang="en-US" b="1" dirty="0" err="1" smtClean="0">
                <a:solidFill>
                  <a:srgbClr val="C00000"/>
                </a:solidFill>
              </a:rPr>
              <a:t>Kỹ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thuật</a:t>
            </a:r>
            <a:r>
              <a:rPr lang="en-US" b="1" dirty="0" smtClean="0">
                <a:solidFill>
                  <a:srgbClr val="C00000"/>
                </a:solidFill>
              </a:rPr>
              <a:t>) </a:t>
            </a:r>
            <a:r>
              <a:rPr lang="en-US" b="1" dirty="0" err="1" smtClean="0">
                <a:solidFill>
                  <a:srgbClr val="C00000"/>
                </a:solidFill>
              </a:rPr>
              <a:t>Tạo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bản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lĩnh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Điều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</a:rPr>
              <a:t>hành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Nói</a:t>
            </a:r>
            <a:r>
              <a:rPr lang="en-US" dirty="0"/>
              <a:t> </a:t>
            </a:r>
            <a:r>
              <a:rPr lang="en-US" dirty="0" err="1"/>
              <a:t>lên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r>
              <a:rPr lang="en-US" dirty="0" err="1"/>
              <a:t>nghĩ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thái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cởi</a:t>
            </a:r>
            <a:r>
              <a:rPr lang="en-US" dirty="0"/>
              <a:t> </a:t>
            </a:r>
            <a:r>
              <a:rPr lang="en-US" dirty="0" err="1"/>
              <a:t>mở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</a:t>
            </a:r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tích</a:t>
            </a:r>
            <a:r>
              <a:rPr lang="en-US" dirty="0"/>
              <a:t> </a:t>
            </a:r>
            <a:r>
              <a:rPr lang="en-US" dirty="0" err="1"/>
              <a:t>cực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Luôn</a:t>
            </a:r>
            <a:r>
              <a:rPr lang="en-US" dirty="0"/>
              <a:t> </a:t>
            </a:r>
            <a:r>
              <a:rPr lang="en-US" dirty="0" err="1"/>
              <a:t>sẵn</a:t>
            </a:r>
            <a:r>
              <a:rPr lang="en-US" dirty="0"/>
              <a:t> </a:t>
            </a:r>
            <a:r>
              <a:rPr lang="en-US" dirty="0" err="1"/>
              <a:t>sàng</a:t>
            </a:r>
            <a:r>
              <a:rPr lang="en-US" dirty="0"/>
              <a:t> </a:t>
            </a:r>
            <a:r>
              <a:rPr lang="en-US" dirty="0" err="1"/>
              <a:t>giúp</a:t>
            </a:r>
            <a:r>
              <a:rPr lang="en-US" dirty="0"/>
              <a:t> </a:t>
            </a:r>
            <a:r>
              <a:rPr lang="en-US" dirty="0" err="1"/>
              <a:t>đỡ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khác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Hãy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mình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en-US" dirty="0" err="1"/>
              <a:t>ngưng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 </a:t>
            </a:r>
            <a:r>
              <a:rPr lang="en-US" dirty="0" err="1"/>
              <a:t>lúc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Giữ</a:t>
            </a:r>
            <a:r>
              <a:rPr lang="en-US" dirty="0"/>
              <a:t> </a:t>
            </a:r>
            <a:r>
              <a:rPr lang="en-US" dirty="0" err="1"/>
              <a:t>bí</a:t>
            </a:r>
            <a:r>
              <a:rPr lang="en-US" dirty="0"/>
              <a:t> </a:t>
            </a:r>
            <a:r>
              <a:rPr lang="en-US" dirty="0" err="1"/>
              <a:t>mật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điều</a:t>
            </a:r>
            <a:r>
              <a:rPr lang="en-US" dirty="0"/>
              <a:t> </a:t>
            </a:r>
            <a:r>
              <a:rPr lang="en-US" dirty="0" err="1"/>
              <a:t>riêng</a:t>
            </a:r>
            <a:r>
              <a:rPr lang="en-US" dirty="0"/>
              <a:t> </a:t>
            </a:r>
            <a:r>
              <a:rPr lang="en-US" dirty="0" err="1"/>
              <a:t>tư</a:t>
            </a:r>
            <a:r>
              <a:rPr lang="en-US" dirty="0"/>
              <a:t> </a:t>
            </a:r>
            <a:endParaRPr lang="vi-VN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-</a:t>
            </a:r>
            <a:r>
              <a:rPr lang="en-US" dirty="0" err="1"/>
              <a:t>Hãy</a:t>
            </a:r>
            <a:r>
              <a:rPr lang="en-US" dirty="0"/>
              <a:t> </a:t>
            </a:r>
            <a:r>
              <a:rPr lang="en-US" dirty="0" err="1"/>
              <a:t>khoan</a:t>
            </a:r>
            <a:r>
              <a:rPr lang="en-US" dirty="0"/>
              <a:t> dung </a:t>
            </a:r>
            <a:endParaRPr lang="vi-VN" dirty="0"/>
          </a:p>
          <a:p>
            <a:endParaRPr lang="en-US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vi-VN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16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33917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17</a:t>
            </a:fld>
            <a:endParaRPr lang="vi-VN"/>
          </a:p>
        </p:txBody>
      </p:sp>
      <p:pic>
        <p:nvPicPr>
          <p:cNvPr id="10242" name="Picture 2" descr="C:\Documents and Settings\Administrator\My Documents\y tuong to chuc xay dung nhom 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6768751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16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980728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châm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vi-V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052736"/>
            <a:ext cx="8424936" cy="5472608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9  -</a:t>
            </a:r>
            <a:r>
              <a:rPr lang="en-US" dirty="0" err="1" smtClean="0"/>
              <a:t>Đừng</a:t>
            </a:r>
            <a:r>
              <a:rPr lang="en-US" dirty="0" smtClean="0"/>
              <a:t> </a:t>
            </a:r>
            <a:r>
              <a:rPr lang="en-US" dirty="0" err="1"/>
              <a:t>đòi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sự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hảo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10 -</a:t>
            </a:r>
            <a:r>
              <a:rPr lang="en-US" dirty="0" err="1" smtClean="0"/>
              <a:t>Hãy</a:t>
            </a:r>
            <a:r>
              <a:rPr lang="en-US" dirty="0" smtClean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gắng</a:t>
            </a:r>
            <a:r>
              <a:rPr lang="en-US" dirty="0"/>
              <a:t> </a:t>
            </a:r>
            <a:r>
              <a:rPr lang="en-US" dirty="0" err="1"/>
              <a:t>hiểu</a:t>
            </a:r>
            <a:r>
              <a:rPr lang="en-US" dirty="0"/>
              <a:t> </a:t>
            </a:r>
            <a:r>
              <a:rPr lang="en-US" dirty="0" err="1"/>
              <a:t>họ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11 -</a:t>
            </a:r>
            <a:r>
              <a:rPr lang="en-US" dirty="0" err="1" smtClean="0"/>
              <a:t>Hãy</a:t>
            </a:r>
            <a:r>
              <a:rPr lang="en-US" dirty="0" smtClean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tìm</a:t>
            </a:r>
            <a:r>
              <a:rPr lang="en-US" dirty="0"/>
              <a:t> </a:t>
            </a:r>
            <a:r>
              <a:rPr lang="en-US" dirty="0" err="1"/>
              <a:t>cái</a:t>
            </a:r>
            <a:r>
              <a:rPr lang="en-US" dirty="0"/>
              <a:t> </a:t>
            </a:r>
            <a:r>
              <a:rPr lang="en-US" dirty="0" err="1"/>
              <a:t>tốt</a:t>
            </a:r>
            <a:r>
              <a:rPr lang="en-US" dirty="0"/>
              <a:t> </a:t>
            </a:r>
            <a:r>
              <a:rPr lang="en-US" dirty="0" err="1"/>
              <a:t>nơi</a:t>
            </a:r>
            <a:r>
              <a:rPr lang="en-US" dirty="0"/>
              <a:t> </a:t>
            </a:r>
            <a:r>
              <a:rPr lang="en-US" dirty="0" err="1"/>
              <a:t>họ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12 -</a:t>
            </a:r>
            <a:r>
              <a:rPr lang="en-US" dirty="0" err="1" smtClean="0"/>
              <a:t>Hãy</a:t>
            </a:r>
            <a:r>
              <a:rPr lang="en-US" dirty="0" smtClean="0"/>
              <a:t> </a:t>
            </a:r>
            <a:r>
              <a:rPr lang="en-US" dirty="0" err="1"/>
              <a:t>phê</a:t>
            </a:r>
            <a:r>
              <a:rPr lang="en-US" dirty="0"/>
              <a:t> </a:t>
            </a:r>
            <a:r>
              <a:rPr lang="en-US" dirty="0" err="1"/>
              <a:t>phán</a:t>
            </a:r>
            <a:r>
              <a:rPr lang="en-US" dirty="0"/>
              <a:t> </a:t>
            </a:r>
            <a:r>
              <a:rPr lang="en-US" dirty="0" err="1"/>
              <a:t>hành</a:t>
            </a:r>
            <a:r>
              <a:rPr lang="en-US" dirty="0"/>
              <a:t> vi,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phê</a:t>
            </a:r>
            <a:r>
              <a:rPr lang="en-US" dirty="0"/>
              <a:t> </a:t>
            </a:r>
            <a:r>
              <a:rPr lang="en-US" dirty="0" err="1"/>
              <a:t>phán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người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13 -</a:t>
            </a:r>
            <a:r>
              <a:rPr lang="en-US" dirty="0" err="1" smtClean="0"/>
              <a:t>Hãy</a:t>
            </a:r>
            <a:r>
              <a:rPr lang="en-US" dirty="0" smtClean="0"/>
              <a:t> </a:t>
            </a:r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dirty="0" err="1"/>
              <a:t>thương</a:t>
            </a:r>
            <a:r>
              <a:rPr lang="en-US" dirty="0"/>
              <a:t> </a:t>
            </a:r>
            <a:r>
              <a:rPr lang="en-US" dirty="0" err="1"/>
              <a:t>yêu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khó</a:t>
            </a:r>
            <a:r>
              <a:rPr lang="en-US" dirty="0"/>
              <a:t> </a:t>
            </a:r>
            <a:r>
              <a:rPr lang="en-US" dirty="0" err="1"/>
              <a:t>gần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14 -</a:t>
            </a:r>
            <a:r>
              <a:rPr lang="en-US" dirty="0" err="1" smtClean="0"/>
              <a:t>Hãy</a:t>
            </a:r>
            <a:r>
              <a:rPr lang="en-US" dirty="0" smtClean="0"/>
              <a:t> </a:t>
            </a:r>
            <a:r>
              <a:rPr lang="en-US" dirty="0" err="1"/>
              <a:t>luôn</a:t>
            </a:r>
            <a:r>
              <a:rPr lang="en-US" dirty="0"/>
              <a:t> </a:t>
            </a:r>
            <a:r>
              <a:rPr lang="en-US" dirty="0" err="1"/>
              <a:t>dựa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 smtClean="0"/>
              <a:t>làmviệc</a:t>
            </a:r>
            <a:r>
              <a:rPr lang="en-US" dirty="0" smtClean="0"/>
              <a:t> </a:t>
            </a:r>
            <a:r>
              <a:rPr lang="en-US" dirty="0" err="1" smtClean="0"/>
              <a:t>khách</a:t>
            </a:r>
            <a:r>
              <a:rPr lang="en-US" dirty="0" smtClean="0"/>
              <a:t> </a:t>
            </a:r>
            <a:r>
              <a:rPr lang="en-US" dirty="0" err="1"/>
              <a:t>quan</a:t>
            </a:r>
            <a:r>
              <a:rPr lang="en-US" dirty="0"/>
              <a:t> 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15 -</a:t>
            </a:r>
            <a:r>
              <a:rPr lang="en-US" dirty="0" err="1" smtClean="0"/>
              <a:t>Biết</a:t>
            </a:r>
            <a:r>
              <a:rPr lang="en-US" dirty="0" smtClean="0"/>
              <a:t> </a:t>
            </a:r>
            <a:r>
              <a:rPr lang="en-US" dirty="0" err="1"/>
              <a:t>cảm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</a:t>
            </a:r>
            <a:r>
              <a:rPr lang="en-US" dirty="0" smtClean="0"/>
              <a:t>&amp; chia </a:t>
            </a:r>
            <a:r>
              <a:rPr lang="en-US" dirty="0" err="1" smtClean="0"/>
              <a:t>sẻ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16 -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/>
              <a:t>chủ</a:t>
            </a:r>
            <a:r>
              <a:rPr lang="en-US" dirty="0"/>
              <a:t> </a:t>
            </a:r>
            <a:r>
              <a:rPr lang="en-US" dirty="0" err="1"/>
              <a:t>thái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bạn</a:t>
            </a:r>
            <a:r>
              <a:rPr lang="en-US" dirty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từng</a:t>
            </a:r>
            <a:r>
              <a:rPr lang="en-US" dirty="0" smtClean="0"/>
              <a:t> </a:t>
            </a:r>
            <a:r>
              <a:rPr lang="en-US" dirty="0" err="1" smtClean="0"/>
              <a:t>giây</a:t>
            </a:r>
            <a:endParaRPr lang="vi-VN" dirty="0"/>
          </a:p>
          <a:p>
            <a:pPr marL="0" indent="0">
              <a:buNone/>
            </a:pPr>
            <a:r>
              <a:rPr lang="en-US" dirty="0" smtClean="0"/>
              <a:t>17-Hãy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người</a:t>
            </a:r>
            <a:r>
              <a:rPr lang="en-US" dirty="0"/>
              <a:t> </a:t>
            </a:r>
            <a:r>
              <a:rPr lang="en-US" dirty="0" err="1"/>
              <a:t>hiểu</a:t>
            </a:r>
            <a:r>
              <a:rPr lang="en-US" dirty="0"/>
              <a:t> </a:t>
            </a:r>
            <a:r>
              <a:rPr lang="en-US" dirty="0" err="1"/>
              <a:t>biết</a:t>
            </a:r>
            <a:r>
              <a:rPr lang="en-US" dirty="0"/>
              <a:t> </a:t>
            </a:r>
            <a:r>
              <a:rPr lang="en-US" dirty="0" smtClean="0"/>
              <a:t>3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  <a:r>
              <a:rPr lang="en-US" dirty="0" err="1" smtClean="0"/>
              <a:t>đang</a:t>
            </a:r>
            <a:r>
              <a:rPr lang="en-US" dirty="0" smtClean="0"/>
              <a:t> </a:t>
            </a:r>
            <a:r>
              <a:rPr lang="en-US" dirty="0" err="1" smtClean="0"/>
              <a:t>tồn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err="1" smtClean="0">
                <a:solidFill>
                  <a:srgbClr val="FF0000"/>
                </a:solidFill>
              </a:rPr>
              <a:t>Kính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chúc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các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bạn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luyện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tập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b="1" i="1" dirty="0" err="1" smtClean="0">
                <a:solidFill>
                  <a:srgbClr val="FF0000"/>
                </a:solidFill>
              </a:rPr>
              <a:t>Kỹ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năng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quản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lý</a:t>
            </a:r>
            <a:r>
              <a:rPr lang="en-US" b="1" i="1" dirty="0" smtClean="0">
                <a:solidFill>
                  <a:srgbClr val="FF0000"/>
                </a:solidFill>
              </a:rPr>
              <a:t> con </a:t>
            </a:r>
            <a:r>
              <a:rPr lang="en-US" b="1" i="1" dirty="0" err="1" smtClean="0">
                <a:solidFill>
                  <a:srgbClr val="FF0000"/>
                </a:solidFill>
              </a:rPr>
              <a:t>người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Thành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công</a:t>
            </a:r>
            <a:r>
              <a:rPr lang="en-US" b="1" i="1" dirty="0" smtClean="0">
                <a:solidFill>
                  <a:srgbClr val="FF0000"/>
                </a:solidFill>
              </a:rPr>
              <a:t> !</a:t>
            </a:r>
            <a:endParaRPr lang="vi-VN" b="1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vi-V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7D6E01C-7AF5-4789-A9A0-63EEF2568825}" type="slidenum">
              <a:rPr lang="vi-VN" smtClean="0"/>
              <a:t>18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10752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444</TotalTime>
  <Words>1085</Words>
  <Application>Microsoft Office PowerPoint</Application>
  <PresentationFormat>On-screen Show (4:3)</PresentationFormat>
  <Paragraphs>205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KỸ NĂNG                             A.18-SLĐ LÀM VIỆC THEO NHÓM  NỀN TẢNG CỦA KHOA HỌC LÃNH ĐẠO  ĐIỀU  HÀNH  CON  NGƯỜI &amp;  TỔ CHỨC  </vt:lpstr>
      <vt:lpstr>TỔNG QUAN VỀ NHÓM </vt:lpstr>
      <vt:lpstr>   KỸ NĂNG LÀM VIỆC THEO NHÓM Thực hiện QĐ 3713 </vt:lpstr>
      <vt:lpstr>TỔNG QUAN VỀ NHÓM </vt:lpstr>
      <vt:lpstr>     TỔNG QUAN VỀ NHÓM   </vt:lpstr>
      <vt:lpstr>TỔNG QUAN VỀ NHÓM </vt:lpstr>
      <vt:lpstr>II – TỔ CHỨC HOẠT ĐỘNG CỦA NHÓM </vt:lpstr>
      <vt:lpstr>II – TỔ CHỨC &amp; HOẠT ĐỘNG CỦA NHÓM </vt:lpstr>
      <vt:lpstr>III- TỔ CHỨC ĐIỀU HÀNH NHÓM </vt:lpstr>
      <vt:lpstr>IV – KỸ NĂNG LÀM VIỆC NHÓM </vt:lpstr>
      <vt:lpstr>IV – KỸ NĂNG LÀM VIỆC NHÓM </vt:lpstr>
      <vt:lpstr>IV – KỸ NĂNG LÀM VIỆC NHÓM </vt:lpstr>
      <vt:lpstr>IV – KỸ NĂNG LÀM VIỆC NHÓM </vt:lpstr>
      <vt:lpstr>IV – KỸ NĂNG LÀM VIỆC NHÓM </vt:lpstr>
      <vt:lpstr>IV – KỸ NĂNG LÀM VIỆC NHÓM </vt:lpstr>
      <vt:lpstr>V- phương châm xây dựng bản thân </vt:lpstr>
      <vt:lpstr>PowerPoint Presentation</vt:lpstr>
      <vt:lpstr>phương châm xây dựng bản thân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KỸ NĂNG LÀM VIỆC THEO NHÓM</dc:title>
  <dc:creator>Admin</dc:creator>
  <cp:lastModifiedBy>oanh</cp:lastModifiedBy>
  <cp:revision>42</cp:revision>
  <cp:lastPrinted>2014-08-02T11:46:32Z</cp:lastPrinted>
  <dcterms:created xsi:type="dcterms:W3CDTF">2014-06-25T03:02:38Z</dcterms:created>
  <dcterms:modified xsi:type="dcterms:W3CDTF">2014-08-02T12:23:23Z</dcterms:modified>
</cp:coreProperties>
</file>